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73" r:id="rId9"/>
    <p:sldId id="262" r:id="rId10"/>
    <p:sldId id="264" r:id="rId11"/>
    <p:sldId id="277" r:id="rId12"/>
    <p:sldId id="278" r:id="rId13"/>
    <p:sldId id="279" r:id="rId14"/>
    <p:sldId id="280" r:id="rId15"/>
  </p:sldIdLst>
  <p:sldSz cx="18288000" cy="10287000"/>
  <p:notesSz cx="6858000" cy="9144000"/>
  <p:embeddedFontLst>
    <p:embeddedFont>
      <p:font typeface="Cabin" panose="020B0604020202020204" charset="0"/>
      <p:regular r:id="rId17"/>
    </p:embeddedFont>
    <p:embeddedFont>
      <p:font typeface="Cabin Mediu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5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7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5T10:04:56.845" idx="1">
    <p:pos x="8191" y="40"/>
    <p:text>Tủ điều khiển lò hơi 20T</p:text>
    <p:extLst>
      <p:ext uri="{C676402C-5697-4E1C-873F-D02D1690AC5C}">
        <p15:threadingInfo xmlns:p15="http://schemas.microsoft.com/office/powerpoint/2012/main" timeZoneBias="-420"/>
      </p:ext>
    </p:extLst>
  </p:cm>
  <p:cm authorId="1" dt="2023-10-25T10:05:23.738" idx="2">
    <p:pos x="11497" y="140"/>
    <p:text>Tủ MK trạm biến áp 500KV Thạnh Mỹ - Quảng Nam</p:text>
    <p:extLst>
      <p:ext uri="{C676402C-5697-4E1C-873F-D02D1690AC5C}">
        <p15:threadingInfo xmlns:p15="http://schemas.microsoft.com/office/powerpoint/2012/main" timeZoneBias="-420"/>
      </p:ext>
    </p:extLst>
  </p:cm>
  <p:cm authorId="1" dt="2023-10-25T10:05:51.570" idx="3">
    <p:pos x="7848" y="3251"/>
    <p:text>Tủ nguồn AC/DC Nhà máy thuỷ điện Khe Diên - Công ty Cổ phần Sông Sa</p:text>
    <p:extLst>
      <p:ext uri="{C676402C-5697-4E1C-873F-D02D1690AC5C}">
        <p15:threadingInfo xmlns:p15="http://schemas.microsoft.com/office/powerpoint/2012/main" timeZoneBias="-420"/>
      </p:ext>
    </p:extLst>
  </p:cm>
  <p:cm authorId="1" dt="2023-10-25T10:07:35.273" idx="5">
    <p:pos x="7848" y="3347"/>
    <p:text>Nội bộ tủ điều khiển hoàn thiện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  <p:cm authorId="1" dt="2023-10-25T10:07:02.698" idx="4">
    <p:pos x="11319" y="323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6EAAA-054F-42FC-8559-4382FD489FA8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36F72-CE75-4BA0-B0F1-5459105A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6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36F72-CE75-4BA0-B0F1-5459105AEF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8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36F72-CE75-4BA0-B0F1-5459105AEF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8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comments" Target="../comments/comment1.xm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61.webp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60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openxmlformats.org/officeDocument/2006/relationships/image" Target="../media/image49.sv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66.png"/><Relationship Id="rId5" Type="http://schemas.openxmlformats.org/officeDocument/2006/relationships/image" Target="../media/image50.png"/><Relationship Id="rId10" Type="http://schemas.openxmlformats.org/officeDocument/2006/relationships/image" Target="../media/image65.png"/><Relationship Id="rId4" Type="http://schemas.openxmlformats.org/officeDocument/2006/relationships/image" Target="../media/image49.sv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71.png"/><Relationship Id="rId5" Type="http://schemas.openxmlformats.org/officeDocument/2006/relationships/image" Target="../media/image50.png"/><Relationship Id="rId10" Type="http://schemas.openxmlformats.org/officeDocument/2006/relationships/image" Target="../media/image70.png"/><Relationship Id="rId4" Type="http://schemas.openxmlformats.org/officeDocument/2006/relationships/image" Target="../media/image49.sv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slide" Target="slide9.xml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image" Target="../media/image6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image" Target="../media/image11.svg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10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9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hyperlink" Target="file:///E:\h&#7891;%20s&#417;%20n&#259;ng%20l&#7921;c\CPSC-DPV-Cung%20c&#7845;p%20gio&#259;ng%20cao%20su_scan%20m&#224;u.pdf" TargetMode="External"/><Relationship Id="rId3" Type="http://schemas.openxmlformats.org/officeDocument/2006/relationships/image" Target="../media/image12.png"/><Relationship Id="rId7" Type="http://schemas.openxmlformats.org/officeDocument/2006/relationships/hyperlink" Target="file:///E:\h&#7891;%20s&#417;%20n&#259;ng%20l&#7921;c\H&#272;%202023%20T&#272;-&#272;PV_&#272;Z%20110kV.pdf" TargetMode="External"/><Relationship Id="rId12" Type="http://schemas.openxmlformats.org/officeDocument/2006/relationships/image" Target="../media/image40.png"/><Relationship Id="rId17" Type="http://schemas.openxmlformats.org/officeDocument/2006/relationships/image" Target="../media/image9.svg"/><Relationship Id="rId2" Type="http://schemas.openxmlformats.org/officeDocument/2006/relationships/slide" Target="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D:\S&#244;ng%20Ba\2023\g&#243;i%2004%20module%20schneider\HD%20136.HDKT.S3-DPV%2018.7.2023%20VTTB%20DP%20KN%20.pdf" TargetMode="External"/><Relationship Id="rId11" Type="http://schemas.openxmlformats.org/officeDocument/2006/relationships/image" Target="../media/image39.svg"/><Relationship Id="rId5" Type="http://schemas.openxmlformats.org/officeDocument/2006/relationships/hyperlink" Target="file:///D:\A%20V&#432;&#417;ng\Trung%20v&#224;%20ti&#7875;u%20tu\h&#7891;%20s&#417;%20h&#7907;p%20&#273;&#7891;ng\HD%20so%2014%20(30.6.22)%20Cung%20cap%20VT%20phuc%20vu%20trung%20tu%20tieu%20tu%20nam%202022.pdf" TargetMode="External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hyperlink" Target="file:///E:\h&#7891;%20s&#417;%20n&#259;ng%20l&#7921;c\27_H81_G7_Dong%20ho%20chi%20nhiet%20do%20cuon%20day%20MBA%20AT1%20T5%20DNG_0001.pdf" TargetMode="External"/><Relationship Id="rId4" Type="http://schemas.openxmlformats.org/officeDocument/2006/relationships/image" Target="../media/image13.sv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hyperlink" Target="file:///E:\h&#7891;%20s&#417;%20n&#259;ng%20l&#7921;c\&#272;PV-HTV_T&#7911;%20&#273;i&#7873;u%20khi&#7875;n,%20c&#7843;m%20bi&#7871;n.pdf" TargetMode="External"/><Relationship Id="rId3" Type="http://schemas.openxmlformats.org/officeDocument/2006/relationships/image" Target="../media/image12.png"/><Relationship Id="rId7" Type="http://schemas.openxmlformats.org/officeDocument/2006/relationships/hyperlink" Target="file:///E:\h&#7891;%20s&#417;%20n&#259;ng%20l&#7921;c\H&#272;%2001.12.2022-VT-&#272;PV.pdf" TargetMode="External"/><Relationship Id="rId12" Type="http://schemas.openxmlformats.org/officeDocument/2006/relationships/image" Target="../media/image40.png"/><Relationship Id="rId17" Type="http://schemas.openxmlformats.org/officeDocument/2006/relationships/image" Target="../media/image9.svg"/><Relationship Id="rId2" Type="http://schemas.openxmlformats.org/officeDocument/2006/relationships/slide" Target="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E:\h&#7891;%20s&#417;%20n&#259;ng%20l&#7921;c\HD%20101.22-&#272;PV-PETROLEC.pdf" TargetMode="External"/><Relationship Id="rId11" Type="http://schemas.openxmlformats.org/officeDocument/2006/relationships/image" Target="../media/image39.svg"/><Relationship Id="rId5" Type="http://schemas.openxmlformats.org/officeDocument/2006/relationships/hyperlink" Target="file:///E:\h&#7891;%20s&#417;%20n&#259;ng%20l&#7921;c\H&#272;%202023%20NCT%20DPV%20260.pdf" TargetMode="External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13.sv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2.xml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670558" y="8093266"/>
            <a:ext cx="19629115" cy="0"/>
          </a:xfrm>
          <a:prstGeom prst="line">
            <a:avLst/>
          </a:prstGeom>
          <a:ln w="19050" cap="flat">
            <a:solidFill>
              <a:srgbClr val="A6CD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952039">
            <a:off x="13654332" y="414612"/>
            <a:ext cx="3668381" cy="3448278"/>
          </a:xfrm>
          <a:custGeom>
            <a:avLst/>
            <a:gdLst/>
            <a:ahLst/>
            <a:cxnLst/>
            <a:rect l="l" t="t" r="r" b="b"/>
            <a:pathLst>
              <a:path w="3668381" h="3448278">
                <a:moveTo>
                  <a:pt x="0" y="0"/>
                </a:moveTo>
                <a:lnTo>
                  <a:pt x="3668380" y="0"/>
                </a:lnTo>
                <a:lnTo>
                  <a:pt x="3668380" y="3448278"/>
                </a:lnTo>
                <a:lnTo>
                  <a:pt x="0" y="344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91021">
            <a:off x="3370014" y="4814866"/>
            <a:ext cx="597650" cy="2858325"/>
          </a:xfrm>
          <a:custGeom>
            <a:avLst/>
            <a:gdLst/>
            <a:ahLst/>
            <a:cxnLst/>
            <a:rect l="l" t="t" r="r" b="b"/>
            <a:pathLst>
              <a:path w="597650" h="2858325">
                <a:moveTo>
                  <a:pt x="0" y="0"/>
                </a:moveTo>
                <a:lnTo>
                  <a:pt x="597650" y="0"/>
                </a:lnTo>
                <a:lnTo>
                  <a:pt x="597650" y="2858325"/>
                </a:lnTo>
                <a:lnTo>
                  <a:pt x="0" y="285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67600" y="108658"/>
            <a:ext cx="3200400" cy="3606859"/>
          </a:xfrm>
          <a:custGeom>
            <a:avLst/>
            <a:gdLst/>
            <a:ahLst/>
            <a:cxnLst/>
            <a:rect l="l" t="t" r="r" b="b"/>
            <a:pathLst>
              <a:path w="3032288" h="4524642">
                <a:moveTo>
                  <a:pt x="0" y="0"/>
                </a:moveTo>
                <a:lnTo>
                  <a:pt x="3032288" y="0"/>
                </a:lnTo>
                <a:lnTo>
                  <a:pt x="3032288" y="4524642"/>
                </a:lnTo>
                <a:lnTo>
                  <a:pt x="0" y="452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0" r="-2460"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76200" y="4553064"/>
            <a:ext cx="18288000" cy="6386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CÔNG TY TNHH MTV ĐIỆN PHONG VŨ</a:t>
            </a:r>
          </a:p>
          <a:p>
            <a:pPr algn="ctr"/>
            <a:r>
              <a:rPr lang="en-US" sz="4500">
                <a:solidFill>
                  <a:srgbClr val="2E2E2E"/>
                </a:solidFill>
                <a:latin typeface="Georgia" panose="02040502050405020303" pitchFamily="18" charset="0"/>
              </a:rPr>
              <a:t>Văn phòng: 81 Nguyễn Giản Thanh – Phường An Khê – Quận Thanh Khê – TP. Đà Nẵng</a:t>
            </a:r>
          </a:p>
          <a:p>
            <a:pPr algn="ctr"/>
            <a:r>
              <a:rPr lang="vi-VN" sz="4500">
                <a:solidFill>
                  <a:srgbClr val="2E2E2E"/>
                </a:solidFill>
                <a:latin typeface="Georgia" panose="02040502050405020303" pitchFamily="18" charset="0"/>
              </a:rPr>
              <a:t>Xưởng sản xuất: 01 Ngô Thế Lân - Phường Hòa An - Quận Cẩm Lệ - TP. Đà Nẵn</a:t>
            </a:r>
            <a:r>
              <a:rPr lang="en-US" sz="4500">
                <a:solidFill>
                  <a:srgbClr val="2E2E2E"/>
                </a:solidFill>
                <a:latin typeface="Georgia" panose="02040502050405020303" pitchFamily="18" charset="0"/>
              </a:rPr>
              <a:t>g</a:t>
            </a:r>
          </a:p>
          <a:p>
            <a:pPr algn="ctr"/>
            <a:r>
              <a:rPr lang="en-US" sz="4500" b="1">
                <a:solidFill>
                  <a:srgbClr val="FF0000"/>
                </a:solidFill>
                <a:latin typeface="Georgia" panose="02040502050405020303" pitchFamily="18" charset="0"/>
              </a:rPr>
              <a:t>Điện thoại 0916 88 2362 – 0913 989 377</a:t>
            </a:r>
          </a:p>
          <a:p>
            <a:pPr algn="ctr"/>
            <a:endParaRPr lang="en-US" sz="500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en-US" sz="5000">
              <a:solidFill>
                <a:srgbClr val="2E2E2E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28700" y="4958587"/>
            <a:ext cx="6210541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E2E2E"/>
                </a:solidFill>
                <a:latin typeface="Cabin"/>
              </a:rPr>
              <a:t>Một số hình tủ điện xuất xưởng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984681"/>
            <a:ext cx="2521016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2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2" action="ppaction://hlinksldjump"/>
              </a:rPr>
              <a:t>Trang Chương trình</a:t>
            </a:r>
          </a:p>
        </p:txBody>
      </p:sp>
      <p:sp>
        <p:nvSpPr>
          <p:cNvPr id="9" name="Freeform 9"/>
          <p:cNvSpPr/>
          <p:nvPr/>
        </p:nvSpPr>
        <p:spPr>
          <a:xfrm rot="1772929">
            <a:off x="15869681" y="-268594"/>
            <a:ext cx="3047931" cy="2865055"/>
          </a:xfrm>
          <a:custGeom>
            <a:avLst/>
            <a:gdLst/>
            <a:ahLst/>
            <a:cxnLst/>
            <a:rect l="l" t="t" r="r" b="b"/>
            <a:pathLst>
              <a:path w="3047931" h="2865055">
                <a:moveTo>
                  <a:pt x="0" y="0"/>
                </a:moveTo>
                <a:lnTo>
                  <a:pt x="3047931" y="0"/>
                </a:lnTo>
                <a:lnTo>
                  <a:pt x="3047931" y="2865056"/>
                </a:lnTo>
                <a:lnTo>
                  <a:pt x="0" y="286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986878"/>
            <a:ext cx="6991209" cy="12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2E2E2E"/>
                </a:solidFill>
                <a:latin typeface="Cabin"/>
              </a:rPr>
              <a:t>Hình ảnh </a:t>
            </a:r>
          </a:p>
        </p:txBody>
      </p:sp>
      <p:sp>
        <p:nvSpPr>
          <p:cNvPr id="14" name="Freeform 14"/>
          <p:cNvSpPr/>
          <p:nvPr/>
        </p:nvSpPr>
        <p:spPr>
          <a:xfrm rot="264926">
            <a:off x="1027084" y="3076498"/>
            <a:ext cx="4223507" cy="1036679"/>
          </a:xfrm>
          <a:custGeom>
            <a:avLst/>
            <a:gdLst/>
            <a:ahLst/>
            <a:cxnLst/>
            <a:rect l="l" t="t" r="r" b="b"/>
            <a:pathLst>
              <a:path w="4223507" h="1036679">
                <a:moveTo>
                  <a:pt x="0" y="0"/>
                </a:moveTo>
                <a:lnTo>
                  <a:pt x="4223508" y="0"/>
                </a:lnTo>
                <a:lnTo>
                  <a:pt x="4223508" y="1036679"/>
                </a:lnTo>
                <a:lnTo>
                  <a:pt x="0" y="1036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517698">
            <a:off x="7047451" y="7581541"/>
            <a:ext cx="852480" cy="2190954"/>
          </a:xfrm>
          <a:custGeom>
            <a:avLst/>
            <a:gdLst/>
            <a:ahLst/>
            <a:cxnLst/>
            <a:rect l="l" t="t" r="r" b="b"/>
            <a:pathLst>
              <a:path w="852480" h="2190954">
                <a:moveTo>
                  <a:pt x="0" y="0"/>
                </a:moveTo>
                <a:lnTo>
                  <a:pt x="852481" y="0"/>
                </a:lnTo>
                <a:lnTo>
                  <a:pt x="852481" y="2190955"/>
                </a:lnTo>
                <a:lnTo>
                  <a:pt x="0" y="2190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title="Tủ điều khiển lò hơi 20T">
            <a:extLst>
              <a:ext uri="{FF2B5EF4-FFF2-40B4-BE49-F238E27FC236}">
                <a16:creationId xmlns:a16="http://schemas.microsoft.com/office/drawing/2014/main" id="{3BE406CB-53A4-0DA8-11BD-9DB3FF07A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9839" y="62992"/>
            <a:ext cx="5213933" cy="4782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96D046-6A8F-115E-161F-1A8DE3436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3105" y="222770"/>
            <a:ext cx="4918136" cy="44635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1C96EB-8B76-C168-1B6F-862260A853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4454" y="5134708"/>
            <a:ext cx="5213934" cy="49295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3945AF-C961-48C2-5CFC-F650E219A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9217" y="5161085"/>
            <a:ext cx="4410073" cy="50629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28700" y="4958587"/>
            <a:ext cx="6210541" cy="4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E2E2E"/>
                </a:solidFill>
                <a:latin typeface="Cabin"/>
              </a:rPr>
              <a:t>Một số hình ảnh gioăng cao su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984681"/>
            <a:ext cx="2521016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2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2" action="ppaction://hlinksldjump"/>
              </a:rPr>
              <a:t>Trang Chương trình</a:t>
            </a:r>
          </a:p>
        </p:txBody>
      </p:sp>
      <p:sp>
        <p:nvSpPr>
          <p:cNvPr id="9" name="Freeform 9"/>
          <p:cNvSpPr/>
          <p:nvPr/>
        </p:nvSpPr>
        <p:spPr>
          <a:xfrm rot="1772929">
            <a:off x="15869681" y="-268594"/>
            <a:ext cx="3047931" cy="2865055"/>
          </a:xfrm>
          <a:custGeom>
            <a:avLst/>
            <a:gdLst/>
            <a:ahLst/>
            <a:cxnLst/>
            <a:rect l="l" t="t" r="r" b="b"/>
            <a:pathLst>
              <a:path w="3047931" h="2865055">
                <a:moveTo>
                  <a:pt x="0" y="0"/>
                </a:moveTo>
                <a:lnTo>
                  <a:pt x="3047931" y="0"/>
                </a:lnTo>
                <a:lnTo>
                  <a:pt x="3047931" y="2865056"/>
                </a:lnTo>
                <a:lnTo>
                  <a:pt x="0" y="286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04816" y="807667"/>
            <a:ext cx="5359449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2E2E2E"/>
                </a:solidFill>
                <a:latin typeface="Cabin"/>
              </a:rPr>
              <a:t>Hình ảnh</a:t>
            </a:r>
          </a:p>
          <a:p>
            <a:pPr>
              <a:lnSpc>
                <a:spcPts val="9900"/>
              </a:lnSpc>
            </a:pPr>
            <a:r>
              <a:rPr lang="en-US" sz="9000">
                <a:solidFill>
                  <a:srgbClr val="2E2E2E"/>
                </a:solidFill>
                <a:latin typeface="Cabin"/>
              </a:rPr>
              <a:t>các loại gioăng </a:t>
            </a:r>
          </a:p>
        </p:txBody>
      </p:sp>
      <p:sp>
        <p:nvSpPr>
          <p:cNvPr id="14" name="Freeform 14"/>
          <p:cNvSpPr/>
          <p:nvPr/>
        </p:nvSpPr>
        <p:spPr>
          <a:xfrm rot="264926">
            <a:off x="1027084" y="3076498"/>
            <a:ext cx="4223507" cy="1036679"/>
          </a:xfrm>
          <a:custGeom>
            <a:avLst/>
            <a:gdLst/>
            <a:ahLst/>
            <a:cxnLst/>
            <a:rect l="l" t="t" r="r" b="b"/>
            <a:pathLst>
              <a:path w="4223507" h="1036679">
                <a:moveTo>
                  <a:pt x="0" y="0"/>
                </a:moveTo>
                <a:lnTo>
                  <a:pt x="4223508" y="0"/>
                </a:lnTo>
                <a:lnTo>
                  <a:pt x="4223508" y="1036679"/>
                </a:lnTo>
                <a:lnTo>
                  <a:pt x="0" y="1036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517698">
            <a:off x="7047451" y="7581541"/>
            <a:ext cx="852480" cy="2190954"/>
          </a:xfrm>
          <a:custGeom>
            <a:avLst/>
            <a:gdLst/>
            <a:ahLst/>
            <a:cxnLst/>
            <a:rect l="l" t="t" r="r" b="b"/>
            <a:pathLst>
              <a:path w="852480" h="2190954">
                <a:moveTo>
                  <a:pt x="0" y="0"/>
                </a:moveTo>
                <a:lnTo>
                  <a:pt x="852481" y="0"/>
                </a:lnTo>
                <a:lnTo>
                  <a:pt x="852481" y="2190955"/>
                </a:lnTo>
                <a:lnTo>
                  <a:pt x="0" y="2190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A2850-ABD7-5814-8060-CD7257147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768" y="0"/>
            <a:ext cx="4749701" cy="542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5D66C-D8E8-FB90-F592-8630D2D3C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9221" y="0"/>
            <a:ext cx="4724400" cy="5426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7518A-EF89-3AB2-A864-E99D6042B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3697" y="5570830"/>
            <a:ext cx="4749701" cy="47161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5D52E2-A35E-7476-811E-1D91517AF6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221" y="5426305"/>
            <a:ext cx="4749700" cy="48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9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4594" y="9179904"/>
            <a:ext cx="2521016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2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2" action="ppaction://hlinksldjump"/>
              </a:rPr>
              <a:t>Trang Chương trình</a:t>
            </a:r>
          </a:p>
        </p:txBody>
      </p:sp>
      <p:sp>
        <p:nvSpPr>
          <p:cNvPr id="9" name="Freeform 9"/>
          <p:cNvSpPr/>
          <p:nvPr/>
        </p:nvSpPr>
        <p:spPr>
          <a:xfrm rot="1772929">
            <a:off x="15869681" y="-268594"/>
            <a:ext cx="3047931" cy="2865055"/>
          </a:xfrm>
          <a:custGeom>
            <a:avLst/>
            <a:gdLst/>
            <a:ahLst/>
            <a:cxnLst/>
            <a:rect l="l" t="t" r="r" b="b"/>
            <a:pathLst>
              <a:path w="3047931" h="2865055">
                <a:moveTo>
                  <a:pt x="0" y="0"/>
                </a:moveTo>
                <a:lnTo>
                  <a:pt x="3047931" y="0"/>
                </a:lnTo>
                <a:lnTo>
                  <a:pt x="3047931" y="2865056"/>
                </a:lnTo>
                <a:lnTo>
                  <a:pt x="0" y="286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04816" y="807667"/>
            <a:ext cx="5359449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2E2E2E"/>
                </a:solidFill>
                <a:latin typeface="Cabin"/>
              </a:rPr>
              <a:t>Một số hình ảnh khác</a:t>
            </a:r>
          </a:p>
        </p:txBody>
      </p:sp>
      <p:sp>
        <p:nvSpPr>
          <p:cNvPr id="14" name="Freeform 14"/>
          <p:cNvSpPr/>
          <p:nvPr/>
        </p:nvSpPr>
        <p:spPr>
          <a:xfrm rot="264926">
            <a:off x="1027084" y="3076498"/>
            <a:ext cx="4223507" cy="1036679"/>
          </a:xfrm>
          <a:custGeom>
            <a:avLst/>
            <a:gdLst/>
            <a:ahLst/>
            <a:cxnLst/>
            <a:rect l="l" t="t" r="r" b="b"/>
            <a:pathLst>
              <a:path w="4223507" h="1036679">
                <a:moveTo>
                  <a:pt x="0" y="0"/>
                </a:moveTo>
                <a:lnTo>
                  <a:pt x="4223508" y="0"/>
                </a:lnTo>
                <a:lnTo>
                  <a:pt x="4223508" y="1036679"/>
                </a:lnTo>
                <a:lnTo>
                  <a:pt x="0" y="1036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1F141-DDDF-DE54-3910-600AF358E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083" y="258318"/>
            <a:ext cx="5359449" cy="4019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ECA890-EA21-C9CC-36DC-BA72FEE91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5400" y="265471"/>
            <a:ext cx="5103748" cy="40296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C5B6CA-EEEA-5EB5-B230-3BD359CBF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9141" y="4535130"/>
            <a:ext cx="4393390" cy="5721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CB2F8D-0497-7275-2FBC-CFEF7504A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5398" y="4535130"/>
            <a:ext cx="5103749" cy="5721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EAE7C7-8EDC-B5DF-154F-859C6A86A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4200" y="4535129"/>
            <a:ext cx="4682073" cy="57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05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4594" y="9179904"/>
            <a:ext cx="2521016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2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2" action="ppaction://hlinksldjump"/>
              </a:rPr>
              <a:t>Trang Chương trình</a:t>
            </a:r>
          </a:p>
        </p:txBody>
      </p:sp>
      <p:sp>
        <p:nvSpPr>
          <p:cNvPr id="9" name="Freeform 9"/>
          <p:cNvSpPr/>
          <p:nvPr/>
        </p:nvSpPr>
        <p:spPr>
          <a:xfrm rot="1772929">
            <a:off x="15869681" y="-268594"/>
            <a:ext cx="3047931" cy="2865055"/>
          </a:xfrm>
          <a:custGeom>
            <a:avLst/>
            <a:gdLst/>
            <a:ahLst/>
            <a:cxnLst/>
            <a:rect l="l" t="t" r="r" b="b"/>
            <a:pathLst>
              <a:path w="3047931" h="2865055">
                <a:moveTo>
                  <a:pt x="0" y="0"/>
                </a:moveTo>
                <a:lnTo>
                  <a:pt x="3047931" y="0"/>
                </a:lnTo>
                <a:lnTo>
                  <a:pt x="3047931" y="2865056"/>
                </a:lnTo>
                <a:lnTo>
                  <a:pt x="0" y="286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04816" y="807667"/>
            <a:ext cx="5359449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2E2E2E"/>
                </a:solidFill>
                <a:latin typeface="Cabin"/>
              </a:rPr>
              <a:t>Một số hình ảnh khác</a:t>
            </a:r>
          </a:p>
        </p:txBody>
      </p:sp>
      <p:sp>
        <p:nvSpPr>
          <p:cNvPr id="14" name="Freeform 14"/>
          <p:cNvSpPr/>
          <p:nvPr/>
        </p:nvSpPr>
        <p:spPr>
          <a:xfrm rot="264926">
            <a:off x="1027084" y="3076498"/>
            <a:ext cx="4223507" cy="1036679"/>
          </a:xfrm>
          <a:custGeom>
            <a:avLst/>
            <a:gdLst/>
            <a:ahLst/>
            <a:cxnLst/>
            <a:rect l="l" t="t" r="r" b="b"/>
            <a:pathLst>
              <a:path w="4223507" h="1036679">
                <a:moveTo>
                  <a:pt x="0" y="0"/>
                </a:moveTo>
                <a:lnTo>
                  <a:pt x="4223508" y="0"/>
                </a:lnTo>
                <a:lnTo>
                  <a:pt x="4223508" y="1036679"/>
                </a:lnTo>
                <a:lnTo>
                  <a:pt x="0" y="1036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4C14F-A23A-C292-B7E3-3B6482AE6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856" y="266419"/>
            <a:ext cx="7170860" cy="403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4A392-40A0-6A0F-0206-B08EDC130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71240" y="78319"/>
            <a:ext cx="4268122" cy="4464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D3FC92-592B-D5EC-4541-7D034CD53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1239" y="4890020"/>
            <a:ext cx="4238625" cy="5396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22A910-D5D7-88AC-9987-2C8AE64A4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2999" y="4635500"/>
            <a:ext cx="4238625" cy="5651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E45D97-A71F-3C2F-ED68-2E60E3CAF3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119" y="4692719"/>
            <a:ext cx="4059882" cy="5413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757982-F4EA-A2DE-B0E6-F083D48B18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37" y="4681303"/>
            <a:ext cx="4068444" cy="54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670558" y="8093266"/>
            <a:ext cx="19629115" cy="0"/>
          </a:xfrm>
          <a:prstGeom prst="line">
            <a:avLst/>
          </a:prstGeom>
          <a:ln w="19050" cap="flat">
            <a:solidFill>
              <a:srgbClr val="A6CD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952039">
            <a:off x="13654332" y="414612"/>
            <a:ext cx="3668381" cy="3448278"/>
          </a:xfrm>
          <a:custGeom>
            <a:avLst/>
            <a:gdLst/>
            <a:ahLst/>
            <a:cxnLst/>
            <a:rect l="l" t="t" r="r" b="b"/>
            <a:pathLst>
              <a:path w="3668381" h="3448278">
                <a:moveTo>
                  <a:pt x="0" y="0"/>
                </a:moveTo>
                <a:lnTo>
                  <a:pt x="3668380" y="0"/>
                </a:lnTo>
                <a:lnTo>
                  <a:pt x="3668380" y="3448278"/>
                </a:lnTo>
                <a:lnTo>
                  <a:pt x="0" y="344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91021">
            <a:off x="3370014" y="4814866"/>
            <a:ext cx="597650" cy="2858325"/>
          </a:xfrm>
          <a:custGeom>
            <a:avLst/>
            <a:gdLst/>
            <a:ahLst/>
            <a:cxnLst/>
            <a:rect l="l" t="t" r="r" b="b"/>
            <a:pathLst>
              <a:path w="597650" h="2858325">
                <a:moveTo>
                  <a:pt x="0" y="0"/>
                </a:moveTo>
                <a:lnTo>
                  <a:pt x="597650" y="0"/>
                </a:lnTo>
                <a:lnTo>
                  <a:pt x="597650" y="2858325"/>
                </a:lnTo>
                <a:lnTo>
                  <a:pt x="0" y="285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67600" y="108658"/>
            <a:ext cx="3200400" cy="3606859"/>
          </a:xfrm>
          <a:custGeom>
            <a:avLst/>
            <a:gdLst/>
            <a:ahLst/>
            <a:cxnLst/>
            <a:rect l="l" t="t" r="r" b="b"/>
            <a:pathLst>
              <a:path w="3032288" h="4524642">
                <a:moveTo>
                  <a:pt x="0" y="0"/>
                </a:moveTo>
                <a:lnTo>
                  <a:pt x="3032288" y="0"/>
                </a:lnTo>
                <a:lnTo>
                  <a:pt x="3032288" y="4524642"/>
                </a:lnTo>
                <a:lnTo>
                  <a:pt x="0" y="452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0" r="-2460"/>
            </a:stretch>
          </a:blipFill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76200" y="4553064"/>
            <a:ext cx="18288000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CÔNG TY TNHH MTV ĐIỆN PHONG VŨ</a:t>
            </a:r>
          </a:p>
          <a:p>
            <a:pPr algn="ctr"/>
            <a:endParaRPr lang="en-US" sz="4500" b="1" i="1">
              <a:solidFill>
                <a:srgbClr val="2E2E2E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500" b="1" i="1">
                <a:solidFill>
                  <a:srgbClr val="2E2E2E"/>
                </a:solidFill>
                <a:latin typeface="Georgia" panose="02040502050405020303" pitchFamily="18" charset="0"/>
              </a:rPr>
              <a:t>XIN CHÂN THÀNH CẢM ƠN</a:t>
            </a:r>
            <a:endParaRPr lang="en-US" sz="4500" b="1" i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en-US" sz="500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en-US" sz="5000">
              <a:solidFill>
                <a:srgbClr val="2E2E2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0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58067" y="-364572"/>
            <a:ext cx="9023773" cy="11042534"/>
            <a:chOff x="0" y="0"/>
            <a:chExt cx="60700010" cy="742795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0555227" cy="74134789"/>
            </a:xfrm>
            <a:custGeom>
              <a:avLst/>
              <a:gdLst/>
              <a:ahLst/>
              <a:cxnLst/>
              <a:rect l="l" t="t" r="r" b="b"/>
              <a:pathLst>
                <a:path w="60555227" h="74134789">
                  <a:moveTo>
                    <a:pt x="0" y="0"/>
                  </a:moveTo>
                  <a:lnTo>
                    <a:pt x="60555227" y="0"/>
                  </a:lnTo>
                  <a:lnTo>
                    <a:pt x="60555227" y="74134789"/>
                  </a:lnTo>
                  <a:lnTo>
                    <a:pt x="0" y="74134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2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700010" cy="74279571"/>
            </a:xfrm>
            <a:custGeom>
              <a:avLst/>
              <a:gdLst/>
              <a:ahLst/>
              <a:cxnLst/>
              <a:rect l="l" t="t" r="r" b="b"/>
              <a:pathLst>
                <a:path w="60700010" h="74279571">
                  <a:moveTo>
                    <a:pt x="60555231" y="74134793"/>
                  </a:moveTo>
                  <a:lnTo>
                    <a:pt x="60700010" y="74134793"/>
                  </a:lnTo>
                  <a:lnTo>
                    <a:pt x="60700010" y="74279571"/>
                  </a:lnTo>
                  <a:lnTo>
                    <a:pt x="60555231" y="74279571"/>
                  </a:lnTo>
                  <a:lnTo>
                    <a:pt x="60555231" y="741347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4134793"/>
                  </a:lnTo>
                  <a:lnTo>
                    <a:pt x="0" y="74134793"/>
                  </a:lnTo>
                  <a:lnTo>
                    <a:pt x="0" y="144780"/>
                  </a:lnTo>
                  <a:close/>
                  <a:moveTo>
                    <a:pt x="0" y="74134793"/>
                  </a:moveTo>
                  <a:lnTo>
                    <a:pt x="144780" y="74134793"/>
                  </a:lnTo>
                  <a:lnTo>
                    <a:pt x="144780" y="74279571"/>
                  </a:lnTo>
                  <a:lnTo>
                    <a:pt x="0" y="74279571"/>
                  </a:lnTo>
                  <a:lnTo>
                    <a:pt x="0" y="74134793"/>
                  </a:lnTo>
                  <a:close/>
                  <a:moveTo>
                    <a:pt x="60555231" y="144780"/>
                  </a:moveTo>
                  <a:lnTo>
                    <a:pt x="60700010" y="144780"/>
                  </a:lnTo>
                  <a:lnTo>
                    <a:pt x="60700010" y="74134793"/>
                  </a:lnTo>
                  <a:lnTo>
                    <a:pt x="60555231" y="74134793"/>
                  </a:lnTo>
                  <a:lnTo>
                    <a:pt x="60555231" y="144780"/>
                  </a:lnTo>
                  <a:close/>
                  <a:moveTo>
                    <a:pt x="144780" y="74134793"/>
                  </a:moveTo>
                  <a:lnTo>
                    <a:pt x="60555231" y="74134793"/>
                  </a:lnTo>
                  <a:lnTo>
                    <a:pt x="60555231" y="74279571"/>
                  </a:lnTo>
                  <a:lnTo>
                    <a:pt x="144780" y="74279571"/>
                  </a:lnTo>
                  <a:lnTo>
                    <a:pt x="144780" y="74134793"/>
                  </a:lnTo>
                  <a:close/>
                  <a:moveTo>
                    <a:pt x="60555231" y="0"/>
                  </a:moveTo>
                  <a:lnTo>
                    <a:pt x="60700010" y="0"/>
                  </a:lnTo>
                  <a:lnTo>
                    <a:pt x="60700010" y="144780"/>
                  </a:lnTo>
                  <a:lnTo>
                    <a:pt x="60555231" y="144780"/>
                  </a:lnTo>
                  <a:lnTo>
                    <a:pt x="605552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0555231" y="0"/>
                  </a:lnTo>
                  <a:lnTo>
                    <a:pt x="605552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6CD7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257805" y="8198133"/>
            <a:ext cx="9023772" cy="1814220"/>
          </a:xfrm>
          <a:custGeom>
            <a:avLst/>
            <a:gdLst/>
            <a:ahLst/>
            <a:cxnLst/>
            <a:rect l="l" t="t" r="r" b="b"/>
            <a:pathLst>
              <a:path w="4958524" h="1368674">
                <a:moveTo>
                  <a:pt x="35337" y="0"/>
                </a:moveTo>
                <a:lnTo>
                  <a:pt x="4923187" y="0"/>
                </a:lnTo>
                <a:cubicBezTo>
                  <a:pt x="4942703" y="0"/>
                  <a:pt x="4958524" y="15821"/>
                  <a:pt x="4958524" y="35337"/>
                </a:cubicBezTo>
                <a:lnTo>
                  <a:pt x="4958524" y="1333337"/>
                </a:lnTo>
                <a:cubicBezTo>
                  <a:pt x="4958524" y="1352853"/>
                  <a:pt x="4942703" y="1368674"/>
                  <a:pt x="4923187" y="1368674"/>
                </a:cubicBezTo>
                <a:lnTo>
                  <a:pt x="35337" y="1368674"/>
                </a:lnTo>
                <a:cubicBezTo>
                  <a:pt x="15821" y="1368674"/>
                  <a:pt x="0" y="1352853"/>
                  <a:pt x="0" y="1333337"/>
                </a:cubicBezTo>
                <a:lnTo>
                  <a:pt x="0" y="35337"/>
                </a:lnTo>
                <a:cubicBezTo>
                  <a:pt x="0" y="15821"/>
                  <a:pt x="15821" y="0"/>
                  <a:pt x="35337" y="0"/>
                </a:cubicBezTo>
                <a:close/>
              </a:path>
            </a:pathLst>
          </a:custGeom>
          <a:solidFill>
            <a:srgbClr val="F5F2E0"/>
          </a:solidFill>
          <a:ln cap="rnd">
            <a:noFill/>
            <a:prstDash val="sysDot"/>
            <a:round/>
          </a:ln>
        </p:spPr>
        <p:txBody>
          <a:bodyPr/>
          <a:lstStyle/>
          <a:p>
            <a:endParaRPr lang="en-US"/>
          </a:p>
          <a:p>
            <a:endParaRPr lang="en-US"/>
          </a:p>
          <a:p>
            <a:pPr algn="r"/>
            <a:r>
              <a:rPr lang="en-US" sz="2500" b="1" i="1"/>
              <a:t>Quảng Nam, ngày 26/10/2023</a:t>
            </a:r>
          </a:p>
          <a:p>
            <a:pPr algn="r"/>
            <a:r>
              <a:rPr lang="en-US" sz="2500" b="1" i="1"/>
              <a:t>Lê Thị Thu Hà – Giám đốc</a:t>
            </a:r>
          </a:p>
          <a:p>
            <a:pPr algn="r"/>
            <a:r>
              <a:rPr lang="en-US" sz="2500" b="1" i="1"/>
              <a:t>Nguyễn Thanh Hùng  - Phó Giám đốc  - Phụ trách Kĩ thuật</a:t>
            </a:r>
          </a:p>
        </p:txBody>
      </p:sp>
      <p:sp>
        <p:nvSpPr>
          <p:cNvPr id="10" name="Freeform 10"/>
          <p:cNvSpPr/>
          <p:nvPr/>
        </p:nvSpPr>
        <p:spPr>
          <a:xfrm rot="-199484">
            <a:off x="1719802" y="1971157"/>
            <a:ext cx="6335897" cy="1543655"/>
          </a:xfrm>
          <a:custGeom>
            <a:avLst/>
            <a:gdLst/>
            <a:ahLst/>
            <a:cxnLst/>
            <a:rect l="l" t="t" r="r" b="b"/>
            <a:pathLst>
              <a:path w="6335897" h="1543655">
                <a:moveTo>
                  <a:pt x="0" y="0"/>
                </a:moveTo>
                <a:lnTo>
                  <a:pt x="6335897" y="0"/>
                </a:lnTo>
                <a:lnTo>
                  <a:pt x="6335897" y="1543655"/>
                </a:lnTo>
                <a:lnTo>
                  <a:pt x="0" y="1543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1369409"/>
            <a:ext cx="9622468" cy="4919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00"/>
              </a:lnSpc>
            </a:pPr>
            <a:endParaRPr lang="en-US" sz="5000">
              <a:solidFill>
                <a:srgbClr val="2E2E2E"/>
              </a:solidFill>
              <a:latin typeface="Cabin"/>
            </a:endParaRPr>
          </a:p>
          <a:p>
            <a:pPr marL="0" lvl="0" indent="0" algn="ctr">
              <a:lnSpc>
                <a:spcPts val="9900"/>
              </a:lnSpc>
            </a:pPr>
            <a:endParaRPr lang="en-US" sz="5000">
              <a:solidFill>
                <a:srgbClr val="2E2E2E"/>
              </a:solidFill>
              <a:latin typeface="Cabin"/>
            </a:endParaRPr>
          </a:p>
          <a:p>
            <a:pPr marL="0" lvl="0" indent="0" algn="ctr">
              <a:lnSpc>
                <a:spcPts val="9900"/>
              </a:lnSpc>
            </a:pPr>
            <a:r>
              <a:rPr lang="en-US" sz="5000" b="1">
                <a:solidFill>
                  <a:schemeClr val="tx2">
                    <a:lumMod val="60000"/>
                    <a:lumOff val="40000"/>
                  </a:schemeClr>
                </a:solidFill>
                <a:latin typeface="Cabin"/>
              </a:rPr>
              <a:t>Chương trình giới thiệu công ty và sản phẩm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252428" y="1492124"/>
            <a:ext cx="5594880" cy="5401716"/>
            <a:chOff x="0" y="-47581"/>
            <a:chExt cx="7459840" cy="720228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7581"/>
              <a:ext cx="7459840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E2E2E"/>
                  </a:solidFill>
                  <a:latin typeface="Cabin"/>
                  <a:hlinkClick r:id="rId4" action="ppaction://hlinksldjump"/>
                </a:rPr>
                <a:t>Giới thiệu công ty</a:t>
              </a:r>
              <a:endParaRPr lang="en-US" sz="2400">
                <a:solidFill>
                  <a:srgbClr val="2E2E2E"/>
                </a:solidFill>
                <a:latin typeface="Cabin"/>
                <a:hlinkClick r:id="rId4" action="ppaction://hlinksldjump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85539"/>
              <a:ext cx="7459840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E2E2E"/>
                  </a:solidFill>
                  <a:latin typeface="Cabin"/>
                  <a:hlinkClick r:id="rId5" action="ppaction://hlinksldjump"/>
                </a:rPr>
                <a:t>Giới thiệu sản phẩm</a:t>
              </a:r>
              <a:endParaRPr lang="en-US" sz="2400">
                <a:solidFill>
                  <a:srgbClr val="2E2E2E"/>
                </a:solidFill>
                <a:latin typeface="Cabin"/>
                <a:hlinkClick r:id="rId5" action="ppaction://hlinksldjump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18659"/>
              <a:ext cx="7459840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E2E2E"/>
                  </a:solidFill>
                  <a:latin typeface="Cabin"/>
                  <a:hlinkClick r:id="rId6" action="ppaction://hlinksldjump"/>
                </a:rPr>
                <a:t>Hợp đồng tiêu biểu</a:t>
              </a:r>
              <a:endParaRPr lang="en-US" sz="2400">
                <a:solidFill>
                  <a:srgbClr val="2E2E2E"/>
                </a:solidFill>
                <a:latin typeface="Cabin"/>
                <a:hlinkClick r:id="rId6" action="ppaction://hlinksldjump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284899"/>
              <a:ext cx="7459840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E2E2E"/>
                  </a:solidFill>
                  <a:latin typeface="Cabin"/>
                  <a:hlinkClick r:id="rId7" action="ppaction://hlinksldjump"/>
                </a:rPr>
                <a:t>Mục tiêu và Chiến lược</a:t>
              </a:r>
              <a:endParaRPr lang="en-US" sz="2400">
                <a:solidFill>
                  <a:srgbClr val="2E2E2E"/>
                </a:solidFill>
                <a:latin typeface="Cabin"/>
                <a:hlinkClick r:id="rId7" action="ppaction://hlinksldjump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4118018"/>
              <a:ext cx="7459840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E2E2E"/>
                  </a:solidFill>
                  <a:latin typeface="Cabin"/>
                  <a:hlinkClick r:id="rId8" action="ppaction://hlinksldjump"/>
                </a:rPr>
                <a:t>Sơ đồ Tổ chức</a:t>
              </a:r>
              <a:endParaRPr lang="en-US" sz="2400">
                <a:solidFill>
                  <a:srgbClr val="2E2E2E"/>
                </a:solidFill>
                <a:latin typeface="Cabin"/>
                <a:hlinkClick r:id="rId7" action="ppaction://hlinksldjump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784259"/>
              <a:ext cx="7459840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E2E2E"/>
                  </a:solidFill>
                  <a:latin typeface="Cabin"/>
                  <a:hlinkClick r:id="rId9" action="ppaction://hlinksldjump"/>
                </a:rPr>
                <a:t>Các hình ảnh hàng hoá</a:t>
              </a:r>
              <a:endParaRPr lang="en-US" sz="2400">
                <a:solidFill>
                  <a:srgbClr val="2E2E2E"/>
                </a:solidFill>
                <a:latin typeface="Cabin"/>
                <a:hlinkClick r:id="rId9" action="ppaction://hlinksldjump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617379"/>
              <a:ext cx="7459840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E2E2E"/>
                  </a:solidFill>
                  <a:latin typeface="Cabin"/>
                  <a:hlinkClick r:id="rId10" action="ppaction://hlinksldjump"/>
                </a:rPr>
                <a:t>Liên hệ</a:t>
              </a:r>
              <a:endParaRPr lang="en-US" sz="2400">
                <a:solidFill>
                  <a:srgbClr val="2E2E2E"/>
                </a:solidFill>
                <a:latin typeface="Cabin"/>
                <a:hlinkClick r:id="rId11" action="ppaction://hlinksldjump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 rot="-1262787" flipH="1">
            <a:off x="16285969" y="571726"/>
            <a:ext cx="7112830" cy="931134"/>
          </a:xfrm>
          <a:custGeom>
            <a:avLst/>
            <a:gdLst/>
            <a:ahLst/>
            <a:cxnLst/>
            <a:rect l="l" t="t" r="r" b="b"/>
            <a:pathLst>
              <a:path w="7112830" h="931134">
                <a:moveTo>
                  <a:pt x="7112830" y="0"/>
                </a:moveTo>
                <a:lnTo>
                  <a:pt x="0" y="0"/>
                </a:lnTo>
                <a:lnTo>
                  <a:pt x="0" y="931134"/>
                </a:lnTo>
                <a:lnTo>
                  <a:pt x="7112830" y="931134"/>
                </a:lnTo>
                <a:lnTo>
                  <a:pt x="71128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9144000" y="9105243"/>
            <a:ext cx="1172391" cy="1572719"/>
          </a:xfrm>
          <a:custGeom>
            <a:avLst/>
            <a:gdLst/>
            <a:ahLst/>
            <a:cxnLst/>
            <a:rect l="l" t="t" r="r" b="b"/>
            <a:pathLst>
              <a:path w="1172391" h="1572719">
                <a:moveTo>
                  <a:pt x="0" y="0"/>
                </a:moveTo>
                <a:lnTo>
                  <a:pt x="1172391" y="0"/>
                </a:lnTo>
                <a:lnTo>
                  <a:pt x="1172391" y="1572719"/>
                </a:lnTo>
                <a:lnTo>
                  <a:pt x="0" y="15727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228601" y="274648"/>
            <a:ext cx="9393868" cy="1056884"/>
            <a:chOff x="0" y="0"/>
            <a:chExt cx="3952765" cy="80755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0089" cy="807551"/>
            </a:xfrm>
            <a:custGeom>
              <a:avLst/>
              <a:gdLst/>
              <a:ahLst/>
              <a:cxnLst/>
              <a:rect l="l" t="t" r="r" b="b"/>
              <a:pathLst>
                <a:path w="690089" h="807551">
                  <a:moveTo>
                    <a:pt x="0" y="0"/>
                  </a:moveTo>
                  <a:lnTo>
                    <a:pt x="690089" y="0"/>
                  </a:lnTo>
                  <a:lnTo>
                    <a:pt x="690089" y="807551"/>
                  </a:lnTo>
                  <a:lnTo>
                    <a:pt x="0" y="807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21856" y="232347"/>
              <a:ext cx="3030909" cy="214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1"/>
                </a:lnSpc>
              </a:pPr>
              <a:r>
                <a:rPr lang="en-US" sz="2800" b="1">
                  <a:solidFill>
                    <a:srgbClr val="2E2E2E"/>
                  </a:solidFill>
                  <a:latin typeface="Cabin Medium"/>
                </a:rPr>
                <a:t>CÔNG TY TNHH MTV ĐIỆN PHONG VŨ</a:t>
              </a:r>
              <a:endParaRPr lang="en-US" sz="2800" b="1">
                <a:solidFill>
                  <a:srgbClr val="2E2E2E"/>
                </a:solidFill>
                <a:latin typeface="Cabin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B0FF871-3F1A-9FE2-D161-2F5505213C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48990" y="844596"/>
            <a:ext cx="2420322" cy="29385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30158"/>
            <a:ext cx="18288000" cy="2256842"/>
            <a:chOff x="0" y="0"/>
            <a:chExt cx="24384000" cy="30091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0744" b="40744"/>
            <a:stretch>
              <a:fillRect/>
            </a:stretch>
          </p:blipFill>
          <p:spPr>
            <a:xfrm>
              <a:off x="0" y="0"/>
              <a:ext cx="24384000" cy="3009123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589959">
            <a:off x="2617728" y="4017723"/>
            <a:ext cx="453097" cy="3611641"/>
          </a:xfrm>
          <a:custGeom>
            <a:avLst/>
            <a:gdLst/>
            <a:ahLst/>
            <a:cxnLst/>
            <a:rect l="l" t="t" r="r" b="b"/>
            <a:pathLst>
              <a:path w="453097" h="3611641">
                <a:moveTo>
                  <a:pt x="0" y="0"/>
                </a:moveTo>
                <a:lnTo>
                  <a:pt x="453097" y="0"/>
                </a:lnTo>
                <a:lnTo>
                  <a:pt x="453097" y="3611641"/>
                </a:lnTo>
                <a:lnTo>
                  <a:pt x="0" y="3611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373532"/>
            <a:ext cx="7225732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b="1">
                <a:solidFill>
                  <a:schemeClr val="tx2">
                    <a:lumMod val="60000"/>
                    <a:lumOff val="40000"/>
                  </a:schemeClr>
                </a:solidFill>
                <a:latin typeface="Cabin"/>
              </a:rPr>
              <a:t>Giới thiệu về</a:t>
            </a:r>
          </a:p>
          <a:p>
            <a:pPr>
              <a:lnSpc>
                <a:spcPts val="8250"/>
              </a:lnSpc>
            </a:pPr>
            <a:r>
              <a:rPr lang="en-US" sz="7500" b="1">
                <a:solidFill>
                  <a:schemeClr val="tx2">
                    <a:lumMod val="60000"/>
                    <a:lumOff val="40000"/>
                  </a:schemeClr>
                </a:solidFill>
                <a:latin typeface="Cabin"/>
              </a:rPr>
              <a:t>Công 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24600" y="342900"/>
            <a:ext cx="11506200" cy="7539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lnSpc>
                <a:spcPct val="150000"/>
              </a:lnSpc>
              <a:buFont typeface="Arial"/>
              <a:buChar char="•"/>
            </a:pPr>
            <a:r>
              <a:rPr lang="en-US" sz="3000">
                <a:solidFill>
                  <a:srgbClr val="2E2E2E"/>
                </a:solidFill>
                <a:latin typeface="Cabin"/>
              </a:rPr>
              <a:t>Được thành lập từ tháng 5/2016, các ngành nghề:</a:t>
            </a:r>
          </a:p>
          <a:p>
            <a:pPr marL="259080" lvl="1">
              <a:lnSpc>
                <a:spcPct val="150000"/>
              </a:lnSpc>
            </a:pPr>
            <a:r>
              <a:rPr lang="vi-VN" sz="3000">
                <a:solidFill>
                  <a:srgbClr val="2E2E2E"/>
                </a:solidFill>
                <a:latin typeface="Cabin"/>
              </a:rPr>
              <a:t>- Sản xuất, gia công và cung cấp các sản phẩm về tủ bảng điện cho các</a:t>
            </a:r>
            <a:r>
              <a:rPr lang="en-US" sz="3000">
                <a:solidFill>
                  <a:srgbClr val="2E2E2E"/>
                </a:solidFill>
                <a:latin typeface="Cabin"/>
              </a:rPr>
              <a:t> </a:t>
            </a:r>
            <a:r>
              <a:rPr lang="vi-VN" sz="3000">
                <a:solidFill>
                  <a:srgbClr val="2E2E2E"/>
                </a:solidFill>
                <a:latin typeface="Cabin"/>
              </a:rPr>
              <a:t>công trình.</a:t>
            </a:r>
          </a:p>
          <a:p>
            <a:pPr marL="259080" lvl="1">
              <a:lnSpc>
                <a:spcPct val="150000"/>
              </a:lnSpc>
            </a:pPr>
            <a:r>
              <a:rPr lang="vi-VN" sz="3000">
                <a:solidFill>
                  <a:srgbClr val="2E2E2E"/>
                </a:solidFill>
                <a:latin typeface="Cabin"/>
              </a:rPr>
              <a:t>- Cung cấp vật tư thiết bị chuyên ngành điện lực đến điện áp 500kV.</a:t>
            </a:r>
            <a:endParaRPr lang="en-US" sz="3000">
              <a:solidFill>
                <a:srgbClr val="2E2E2E"/>
              </a:solidFill>
              <a:latin typeface="Cabin"/>
            </a:endParaRPr>
          </a:p>
          <a:p>
            <a:pPr marL="259080" lvl="1">
              <a:lnSpc>
                <a:spcPct val="150000"/>
              </a:lnSpc>
            </a:pPr>
            <a:r>
              <a:rPr lang="vi-VN" sz="3000">
                <a:solidFill>
                  <a:srgbClr val="2E2E2E"/>
                </a:solidFill>
                <a:latin typeface="Cabin"/>
              </a:rPr>
              <a:t>- Cung cấp vật tư thiết bị chuyên ngành cho các nhà máy Thủy điện</a:t>
            </a:r>
          </a:p>
          <a:p>
            <a:pPr marL="259080" lvl="1">
              <a:lnSpc>
                <a:spcPct val="150000"/>
              </a:lnSpc>
            </a:pPr>
            <a:r>
              <a:rPr lang="vi-VN" sz="3000">
                <a:solidFill>
                  <a:srgbClr val="2E2E2E"/>
                </a:solidFill>
                <a:latin typeface="Cabin"/>
              </a:rPr>
              <a:t>- Sản xuất, gia công và cung cấp các sản phẩm cơ khí: Các cấu kiện</a:t>
            </a:r>
            <a:r>
              <a:rPr lang="en-US" sz="3000">
                <a:solidFill>
                  <a:srgbClr val="2E2E2E"/>
                </a:solidFill>
                <a:latin typeface="Cabin"/>
              </a:rPr>
              <a:t> </a:t>
            </a:r>
            <a:r>
              <a:rPr lang="vi-VN" sz="3000">
                <a:solidFill>
                  <a:srgbClr val="2E2E2E"/>
                </a:solidFill>
                <a:latin typeface="Cabin"/>
              </a:rPr>
              <a:t>kim loại, trụ đỡ các thiết bị, tiếp địa, bu lông neo, bu long mạ kẽm nhúng</a:t>
            </a:r>
            <a:r>
              <a:rPr lang="en-US" sz="3000">
                <a:solidFill>
                  <a:srgbClr val="2E2E2E"/>
                </a:solidFill>
                <a:latin typeface="Cabin"/>
              </a:rPr>
              <a:t> </a:t>
            </a:r>
            <a:r>
              <a:rPr lang="vi-VN" sz="3000">
                <a:solidFill>
                  <a:srgbClr val="2E2E2E"/>
                </a:solidFill>
                <a:latin typeface="Cabin"/>
              </a:rPr>
              <a:t>nóng…</a:t>
            </a:r>
          </a:p>
          <a:p>
            <a:pPr marL="259080" lvl="1">
              <a:lnSpc>
                <a:spcPct val="150000"/>
              </a:lnSpc>
            </a:pPr>
            <a:r>
              <a:rPr lang="vi-VN" sz="3000">
                <a:solidFill>
                  <a:srgbClr val="2E2E2E"/>
                </a:solidFill>
                <a:latin typeface="Cabin"/>
              </a:rPr>
              <a:t>- Lắp đặt hệ thống điện đến 110 kV (triển khai lắp đặt phần nguồn, tủ</a:t>
            </a:r>
            <a:r>
              <a:rPr lang="en-US" sz="3000">
                <a:solidFill>
                  <a:srgbClr val="2E2E2E"/>
                </a:solidFill>
                <a:latin typeface="Cabin"/>
              </a:rPr>
              <a:t>  </a:t>
            </a:r>
            <a:r>
              <a:rPr lang="vi-VN" sz="3000">
                <a:solidFill>
                  <a:srgbClr val="2E2E2E"/>
                </a:solidFill>
                <a:latin typeface="Cabin"/>
              </a:rPr>
              <a:t>phân phối, tủ trung thế, hệ thống chiếu sáng,…)</a:t>
            </a:r>
          </a:p>
          <a:p>
            <a:pPr marL="259080" lvl="1">
              <a:lnSpc>
                <a:spcPct val="150000"/>
              </a:lnSpc>
            </a:pPr>
            <a:r>
              <a:rPr lang="vi-VN" sz="3000">
                <a:solidFill>
                  <a:srgbClr val="2E2E2E"/>
                </a:solidFill>
                <a:latin typeface="Cabin"/>
              </a:rPr>
              <a:t>- Cung cấp vật tư, thiết bị có liên quan đến ngành nghề kinh doanh.</a:t>
            </a:r>
            <a:endParaRPr lang="en-US" sz="3000">
              <a:solidFill>
                <a:srgbClr val="2E2E2E"/>
              </a:solidFill>
              <a:latin typeface="Cabi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72401" y="9486900"/>
            <a:ext cx="2667782" cy="26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chemeClr val="tx2">
                    <a:lumMod val="60000"/>
                    <a:lumOff val="40000"/>
                  </a:schemeClr>
                </a:solidFill>
                <a:latin typeface="Cabin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Quay lại </a:t>
            </a:r>
            <a:r>
              <a:rPr lang="en-US" sz="1599" b="1">
                <a:solidFill>
                  <a:schemeClr val="tx2">
                    <a:lumMod val="60000"/>
                    <a:lumOff val="40000"/>
                  </a:schemeClr>
                </a:solidFill>
                <a:latin typeface="Cabin Medium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Trang Chương trình</a:t>
            </a:r>
          </a:p>
        </p:txBody>
      </p:sp>
      <p:sp>
        <p:nvSpPr>
          <p:cNvPr id="8" name="Freeform 8"/>
          <p:cNvSpPr/>
          <p:nvPr/>
        </p:nvSpPr>
        <p:spPr>
          <a:xfrm>
            <a:off x="13310727" y="-2115057"/>
            <a:ext cx="3400271" cy="4758649"/>
          </a:xfrm>
          <a:custGeom>
            <a:avLst/>
            <a:gdLst/>
            <a:ahLst/>
            <a:cxnLst/>
            <a:rect l="l" t="t" r="r" b="b"/>
            <a:pathLst>
              <a:path w="3400271" h="4758649">
                <a:moveTo>
                  <a:pt x="0" y="0"/>
                </a:moveTo>
                <a:lnTo>
                  <a:pt x="3400271" y="0"/>
                </a:lnTo>
                <a:lnTo>
                  <a:pt x="3400271" y="4758648"/>
                </a:lnTo>
                <a:lnTo>
                  <a:pt x="0" y="4758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34897" y="3752224"/>
            <a:ext cx="12386" cy="402316"/>
          </a:xfrm>
          <a:prstGeom prst="rect">
            <a:avLst/>
          </a:prstGeom>
          <a:solidFill>
            <a:srgbClr val="2E2E2E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709765" y="4149576"/>
            <a:ext cx="2862650" cy="9928"/>
          </a:xfrm>
          <a:prstGeom prst="rect">
            <a:avLst/>
          </a:prstGeom>
          <a:solidFill>
            <a:srgbClr val="2E2E2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0566157" y="4156352"/>
            <a:ext cx="12386" cy="305192"/>
          </a:xfrm>
          <a:prstGeom prst="rect">
            <a:avLst/>
          </a:prstGeom>
          <a:solidFill>
            <a:srgbClr val="2E2E2E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7709458" y="4156352"/>
            <a:ext cx="12386" cy="305192"/>
          </a:xfrm>
          <a:prstGeom prst="rect">
            <a:avLst/>
          </a:prstGeom>
          <a:solidFill>
            <a:srgbClr val="2E2E2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825264" y="5482608"/>
            <a:ext cx="8631653" cy="620329"/>
            <a:chOff x="0" y="0"/>
            <a:chExt cx="11508870" cy="827105"/>
          </a:xfrm>
        </p:grpSpPr>
        <p:sp>
          <p:nvSpPr>
            <p:cNvPr id="7" name="AutoShape 7"/>
            <p:cNvSpPr/>
            <p:nvPr/>
          </p:nvSpPr>
          <p:spPr>
            <a:xfrm>
              <a:off x="8257" y="406923"/>
              <a:ext cx="11500613" cy="13259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3833206" y="0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7675664" y="13259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1492356" y="420182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20182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50172" y="7112587"/>
            <a:ext cx="14387655" cy="620366"/>
            <a:chOff x="0" y="0"/>
            <a:chExt cx="19183540" cy="827154"/>
          </a:xfrm>
        </p:grpSpPr>
        <p:sp>
          <p:nvSpPr>
            <p:cNvPr id="13" name="AutoShape 13"/>
            <p:cNvSpPr/>
            <p:nvPr/>
          </p:nvSpPr>
          <p:spPr>
            <a:xfrm>
              <a:off x="0" y="406923"/>
              <a:ext cx="19167026" cy="13308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420231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9167026" y="420231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3841463" y="0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5333820" y="0"/>
              <a:ext cx="16514" cy="406923"/>
            </a:xfrm>
            <a:prstGeom prst="rect">
              <a:avLst/>
            </a:pr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75209" y="2621099"/>
            <a:ext cx="2144147" cy="1131125"/>
            <a:chOff x="0" y="-19050"/>
            <a:chExt cx="371119" cy="1957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b="1">
                  <a:solidFill>
                    <a:srgbClr val="FFFFFF"/>
                  </a:solidFill>
                  <a:latin typeface="Cabin Medium"/>
                </a:rPr>
                <a:t>Lê Hà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b="1">
                  <a:solidFill>
                    <a:srgbClr val="FFFFFF"/>
                  </a:solidFill>
                  <a:latin typeface="Cabin"/>
                </a:rPr>
                <a:t>Giám đốc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49770" y="4461544"/>
            <a:ext cx="2144147" cy="1021064"/>
            <a:chOff x="0" y="0"/>
            <a:chExt cx="371119" cy="17673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A6CD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b="1" spc="75">
                  <a:solidFill>
                    <a:srgbClr val="FFFFFF"/>
                  </a:solidFill>
                  <a:latin typeface="Cabin Medium"/>
                </a:rPr>
                <a:t>Thanh Hùng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b="1" spc="75">
                  <a:solidFill>
                    <a:srgbClr val="FFFFFF"/>
                  </a:solidFill>
                  <a:latin typeface="Cabin"/>
                </a:rPr>
                <a:t>P. Giám đốc Kĩ thuật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94083" y="4461544"/>
            <a:ext cx="2144147" cy="1021064"/>
            <a:chOff x="0" y="0"/>
            <a:chExt cx="371119" cy="17673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A6CD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b="1" spc="75">
                  <a:solidFill>
                    <a:srgbClr val="FFFFFF"/>
                  </a:solidFill>
                  <a:latin typeface="Cabin Medium"/>
                </a:rPr>
                <a:t>Thu Ba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b="1" spc="75">
                  <a:solidFill>
                    <a:srgbClr val="FFFFFF"/>
                  </a:solidFill>
                  <a:latin typeface="Cabin"/>
                </a:rPr>
                <a:t>P. Giám đốc tài chính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739305" y="6102937"/>
            <a:ext cx="2144147" cy="1021064"/>
            <a:chOff x="0" y="0"/>
            <a:chExt cx="371119" cy="1767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A9DFDF"/>
            </a:solidFill>
          </p:spPr>
          <p:txBody>
            <a:bodyPr/>
            <a:lstStyle/>
            <a:p>
              <a:pPr algn="ctr">
                <a:lnSpc>
                  <a:spcPts val="1950"/>
                </a:lnSpc>
              </a:pPr>
              <a:r>
                <a:rPr lang="en-US" sz="1800" b="1" spc="75">
                  <a:solidFill>
                    <a:srgbClr val="2E2E2E"/>
                  </a:solidFill>
                  <a:latin typeface="Cabin Medium"/>
                </a:rPr>
                <a:t>Minh Quang</a:t>
              </a:r>
            </a:p>
            <a:p>
              <a:pPr algn="ctr">
                <a:lnSpc>
                  <a:spcPts val="1950"/>
                </a:lnSpc>
              </a:pPr>
              <a:r>
                <a:rPr lang="en-US" sz="1800" b="1" spc="75">
                  <a:solidFill>
                    <a:srgbClr val="2E2E2E"/>
                  </a:solidFill>
                  <a:latin typeface="Cabin"/>
                </a:rPr>
                <a:t>Quản đốc phân xưởng sản xuất</a:t>
              </a:r>
            </a:p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 lang="en-US" sz="1500" spc="75">
                <a:solidFill>
                  <a:srgbClr val="2E2E2E"/>
                </a:solidFill>
                <a:latin typeface="Cabin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649770" y="6102937"/>
            <a:ext cx="2144147" cy="1021064"/>
            <a:chOff x="0" y="0"/>
            <a:chExt cx="371119" cy="17673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A9DFDF"/>
            </a:solidFill>
          </p:spPr>
          <p:txBody>
            <a:bodyPr/>
            <a:lstStyle/>
            <a:p>
              <a:pPr algn="ctr">
                <a:lnSpc>
                  <a:spcPts val="1950"/>
                </a:lnSpc>
              </a:pPr>
              <a:r>
                <a:rPr lang="en-US" sz="1800" b="1" spc="75">
                  <a:solidFill>
                    <a:srgbClr val="2E2E2E"/>
                  </a:solidFill>
                  <a:latin typeface="Cabin Medium"/>
                </a:rPr>
                <a:t>Thái Hợp</a:t>
              </a:r>
            </a:p>
            <a:p>
              <a:pPr algn="ctr">
                <a:lnSpc>
                  <a:spcPts val="1950"/>
                </a:lnSpc>
              </a:pPr>
              <a:r>
                <a:rPr lang="en-US" sz="1800" b="1" spc="75">
                  <a:solidFill>
                    <a:srgbClr val="2E2E2E"/>
                  </a:solidFill>
                  <a:latin typeface="Cabin"/>
                </a:rPr>
                <a:t>Trưởng phòng kĩ thuật</a:t>
              </a:r>
              <a:endParaRPr lang="en-US" b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 lang="en-US" sz="1500" spc="75">
                <a:solidFill>
                  <a:srgbClr val="2E2E2E"/>
                </a:solidFill>
                <a:latin typeface="Cabin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61718" y="6102937"/>
            <a:ext cx="2144147" cy="1021064"/>
            <a:chOff x="0" y="0"/>
            <a:chExt cx="371119" cy="17673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A9DFDF"/>
            </a:solidFill>
          </p:spPr>
          <p:txBody>
            <a:bodyPr/>
            <a:lstStyle/>
            <a:p>
              <a:pPr algn="ctr">
                <a:lnSpc>
                  <a:spcPts val="1950"/>
                </a:lnSpc>
              </a:pPr>
              <a:r>
                <a:rPr lang="en-US" b="1" spc="75">
                  <a:solidFill>
                    <a:srgbClr val="2E2E2E"/>
                  </a:solidFill>
                  <a:latin typeface="Cabin Medium"/>
                </a:rPr>
                <a:t>Nguyễn Thoa</a:t>
              </a:r>
            </a:p>
            <a:p>
              <a:pPr algn="ctr">
                <a:lnSpc>
                  <a:spcPts val="1950"/>
                </a:lnSpc>
              </a:pPr>
              <a:r>
                <a:rPr lang="en-US" b="1" spc="75">
                  <a:solidFill>
                    <a:srgbClr val="2E2E2E"/>
                  </a:solidFill>
                  <a:latin typeface="Cabin Medium"/>
                </a:rPr>
                <a:t>Kế Toán trưởng</a:t>
              </a:r>
            </a:p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 lang="en-US" sz="1500" spc="75">
                <a:solidFill>
                  <a:srgbClr val="2E2E2E"/>
                </a:solidFill>
                <a:latin typeface="Cabin Medium"/>
              </a:endParaRPr>
            </a:p>
            <a:p>
              <a:pPr algn="ctr">
                <a:lnSpc>
                  <a:spcPts val="1950"/>
                </a:lnSpc>
              </a:pPr>
              <a:endParaRPr lang="en-US" sz="1500" spc="75">
                <a:solidFill>
                  <a:srgbClr val="2E2E2E"/>
                </a:solidFill>
                <a:latin typeface="Cabin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384843" y="6102937"/>
            <a:ext cx="2144147" cy="1021064"/>
            <a:chOff x="0" y="0"/>
            <a:chExt cx="371119" cy="17673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A9DFDF"/>
            </a:solidFill>
          </p:spPr>
          <p:txBody>
            <a:bodyPr/>
            <a:lstStyle/>
            <a:p>
              <a:pPr algn="ctr">
                <a:lnSpc>
                  <a:spcPts val="1950"/>
                </a:lnSpc>
              </a:pPr>
              <a:r>
                <a:rPr lang="en-US" b="1" spc="75">
                  <a:solidFill>
                    <a:srgbClr val="2E2E2E"/>
                  </a:solidFill>
                  <a:latin typeface="Cabin Medium"/>
                </a:rPr>
                <a:t>Quốc Việt</a:t>
              </a:r>
            </a:p>
            <a:p>
              <a:pPr algn="ctr">
                <a:lnSpc>
                  <a:spcPts val="1950"/>
                </a:lnSpc>
              </a:pPr>
              <a:r>
                <a:rPr lang="en-US" b="1" spc="75">
                  <a:solidFill>
                    <a:srgbClr val="2E2E2E"/>
                  </a:solidFill>
                  <a:latin typeface="Cabin Medium"/>
                </a:rPr>
                <a:t>Quản lý dự án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endParaRPr lang="en-US" sz="16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78099" y="7723428"/>
            <a:ext cx="2144147" cy="1021064"/>
            <a:chOff x="0" y="0"/>
            <a:chExt cx="371119" cy="17673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 Medium"/>
                </a:rPr>
                <a:t>Mỹ Châu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"/>
                </a:rPr>
                <a:t>Kế toán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553057" y="7723428"/>
            <a:ext cx="2144147" cy="1021064"/>
            <a:chOff x="0" y="0"/>
            <a:chExt cx="371119" cy="17673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 Medium"/>
                </a:rPr>
                <a:t>San San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"/>
                </a:rPr>
                <a:t>Nhân viên kinh doanh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502211" y="7612911"/>
            <a:ext cx="2144147" cy="1131125"/>
            <a:chOff x="0" y="-19050"/>
            <a:chExt cx="371119" cy="19578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 Medium"/>
                </a:rPr>
                <a:t>Châu Huân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"/>
                </a:rPr>
                <a:t>Nhân viên quản lý đấu thầu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379859" y="7723428"/>
            <a:ext cx="2144147" cy="1021064"/>
            <a:chOff x="0" y="0"/>
            <a:chExt cx="371119" cy="176731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 Medium"/>
                </a:rPr>
                <a:t>Mạnh Hoàng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"/>
                </a:rPr>
                <a:t>Nhân viên kĩ thuât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384843" y="7723428"/>
            <a:ext cx="2144147" cy="1021064"/>
            <a:chOff x="0" y="0"/>
            <a:chExt cx="371119" cy="176731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 Medium"/>
                </a:rPr>
                <a:t>Giang Anh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"/>
                </a:rPr>
                <a:t>Kế toán thuế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5265754" y="7723428"/>
            <a:ext cx="2144147" cy="1021064"/>
            <a:chOff x="0" y="0"/>
            <a:chExt cx="371119" cy="176731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71119" cy="176731"/>
            </a:xfrm>
            <a:custGeom>
              <a:avLst/>
              <a:gdLst/>
              <a:ahLst/>
              <a:cxnLst/>
              <a:rect l="l" t="t" r="r" b="b"/>
              <a:pathLst>
                <a:path w="371119" h="176731">
                  <a:moveTo>
                    <a:pt x="0" y="0"/>
                  </a:moveTo>
                  <a:lnTo>
                    <a:pt x="371119" y="0"/>
                  </a:lnTo>
                  <a:lnTo>
                    <a:pt x="371119" y="176731"/>
                  </a:lnTo>
                  <a:lnTo>
                    <a:pt x="0" y="1767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19050"/>
              <a:ext cx="371119" cy="19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 Medium"/>
                </a:rPr>
                <a:t>Mỹ Dung</a:t>
              </a:r>
            </a:p>
            <a:p>
              <a:pPr algn="ctr">
                <a:lnSpc>
                  <a:spcPts val="1950"/>
                </a:lnSpc>
              </a:pPr>
              <a:r>
                <a:rPr lang="en-US" sz="1500" spc="75">
                  <a:solidFill>
                    <a:srgbClr val="2E2E2E"/>
                  </a:solidFill>
                  <a:latin typeface="Cabin"/>
                </a:rPr>
                <a:t>Thủ kho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7891733" y="9411242"/>
            <a:ext cx="2486329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2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2" action="ppaction://hlinksldjump"/>
              </a:rPr>
              <a:t>Trang Chương trình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501253" y="921410"/>
            <a:ext cx="112796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2E2E2E"/>
                </a:solidFill>
                <a:latin typeface="Cabin"/>
              </a:rPr>
              <a:t>Sơ đồ tổ chức</a:t>
            </a:r>
          </a:p>
        </p:txBody>
      </p:sp>
      <p:sp>
        <p:nvSpPr>
          <p:cNvPr id="59" name="Freeform 59"/>
          <p:cNvSpPr/>
          <p:nvPr/>
        </p:nvSpPr>
        <p:spPr>
          <a:xfrm rot="1249923">
            <a:off x="-1278268" y="2308439"/>
            <a:ext cx="5214047" cy="1374613"/>
          </a:xfrm>
          <a:custGeom>
            <a:avLst/>
            <a:gdLst/>
            <a:ahLst/>
            <a:cxnLst/>
            <a:rect l="l" t="t" r="r" b="b"/>
            <a:pathLst>
              <a:path w="5214047" h="1374613">
                <a:moveTo>
                  <a:pt x="0" y="0"/>
                </a:moveTo>
                <a:lnTo>
                  <a:pt x="5214048" y="0"/>
                </a:lnTo>
                <a:lnTo>
                  <a:pt x="5214048" y="1374613"/>
                </a:lnTo>
                <a:lnTo>
                  <a:pt x="0" y="1374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14968889" y="3472244"/>
            <a:ext cx="1368938" cy="1499833"/>
          </a:xfrm>
          <a:custGeom>
            <a:avLst/>
            <a:gdLst/>
            <a:ahLst/>
            <a:cxnLst/>
            <a:rect l="l" t="t" r="r" b="b"/>
            <a:pathLst>
              <a:path w="1368938" h="1499833">
                <a:moveTo>
                  <a:pt x="0" y="0"/>
                </a:moveTo>
                <a:lnTo>
                  <a:pt x="1368939" y="0"/>
                </a:lnTo>
                <a:lnTo>
                  <a:pt x="1368939" y="1499832"/>
                </a:lnTo>
                <a:lnTo>
                  <a:pt x="0" y="1499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601004">
            <a:off x="15932602" y="616638"/>
            <a:ext cx="2339971" cy="799844"/>
          </a:xfrm>
          <a:custGeom>
            <a:avLst/>
            <a:gdLst/>
            <a:ahLst/>
            <a:cxnLst/>
            <a:rect l="l" t="t" r="r" b="b"/>
            <a:pathLst>
              <a:path w="2339971" h="799844">
                <a:moveTo>
                  <a:pt x="0" y="0"/>
                </a:moveTo>
                <a:lnTo>
                  <a:pt x="2339970" y="0"/>
                </a:lnTo>
                <a:lnTo>
                  <a:pt x="2339970" y="799844"/>
                </a:lnTo>
                <a:lnTo>
                  <a:pt x="0" y="799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8930" y="3848100"/>
            <a:ext cx="17893774" cy="0"/>
          </a:xfrm>
          <a:prstGeom prst="line">
            <a:avLst/>
          </a:prstGeom>
          <a:ln w="9525" cap="rnd">
            <a:solidFill>
              <a:srgbClr val="2E2E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58008" y="3125325"/>
            <a:ext cx="336492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chemeClr val="tx2">
                    <a:lumMod val="60000"/>
                    <a:lumOff val="40000"/>
                  </a:schemeClr>
                </a:solidFill>
                <a:latin typeface="Cabin Medium"/>
              </a:rPr>
              <a:t>VTTB Thuỷ điện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745710"/>
            <a:ext cx="3364633" cy="5180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Vật liệu làm kín: o-ring, v-ring, X-ring, hydraulic seal, oil seal, mechanical seal và gia công theo nhu cầu của khách hang....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Sản phẩm lõi lọc từ các thương hiệu: Almig, Atlas Copco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Cảm biến mức, cảm biến áp suất và các VTTB liên quan...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...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2E2E2E"/>
              </a:solidFill>
              <a:latin typeface="Cabin"/>
            </a:endParaRP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2E2E2E"/>
              </a:solidFill>
              <a:latin typeface="Cabin"/>
            </a:endParaRP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2E2E2E"/>
              </a:solidFill>
              <a:latin typeface="Cabi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17257" y="2926552"/>
            <a:ext cx="33649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chemeClr val="tx2">
                    <a:lumMod val="60000"/>
                    <a:lumOff val="40000"/>
                  </a:schemeClr>
                </a:solidFill>
                <a:latin typeface="Cabin Medium"/>
              </a:rPr>
              <a:t>Vật tư đường đây và trạm biến áp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73455" y="4769647"/>
            <a:ext cx="3364925" cy="183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Dây cáp điện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Máy Biến áp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Phụ kiện đường dây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...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2E2E2E"/>
              </a:solidFill>
              <a:latin typeface="Cabi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894375" y="2926550"/>
            <a:ext cx="33649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chemeClr val="tx2">
                    <a:lumMod val="60000"/>
                    <a:lumOff val="40000"/>
                  </a:schemeClr>
                </a:solidFill>
                <a:latin typeface="Cabin Medium"/>
              </a:rPr>
              <a:t>Tư vấn và lắp đặt HT điện, HT chiếu sáng 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78001" y="4697083"/>
            <a:ext cx="3364925" cy="332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Cung cấp VTTB và thi công HT  công trình điện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Gia công cơ khí và mạ kẽm nhúng nóng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Cung cấp hệ thống điện chiếu sáng: chiếu sáng đô thị, chiếu sáng công nghiêp, chiếu sáng công trình công cộng.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76506" y="2926551"/>
            <a:ext cx="33649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chemeClr val="tx2">
                    <a:lumMod val="60000"/>
                    <a:lumOff val="40000"/>
                  </a:schemeClr>
                </a:solidFill>
                <a:latin typeface="Cabin Medium"/>
              </a:rPr>
              <a:t>Tủ bảng điện và giải pháp  TĐH nhà máy CN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76506" y="4745710"/>
            <a:ext cx="3364925" cy="220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Lắp đặt tủ bảng điện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Lập trình CT điều khiển tự động nhà máy công nghiệp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 Tư vấn các giải pháp tối ưu cho 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E2E2E"/>
                </a:solidFill>
                <a:latin typeface="Cabin"/>
              </a:rPr>
              <a:t>-...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821297" y="3816751"/>
            <a:ext cx="473421" cy="635078"/>
          </a:xfrm>
          <a:custGeom>
            <a:avLst/>
            <a:gdLst/>
            <a:ahLst/>
            <a:cxnLst/>
            <a:rect l="l" t="t" r="r" b="b"/>
            <a:pathLst>
              <a:path w="473421" h="635078">
                <a:moveTo>
                  <a:pt x="0" y="0"/>
                </a:moveTo>
                <a:lnTo>
                  <a:pt x="473421" y="0"/>
                </a:lnTo>
                <a:lnTo>
                  <a:pt x="473421" y="635078"/>
                </a:lnTo>
                <a:lnTo>
                  <a:pt x="0" y="635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291040" y="3848100"/>
            <a:ext cx="473421" cy="635078"/>
          </a:xfrm>
          <a:custGeom>
            <a:avLst/>
            <a:gdLst/>
            <a:ahLst/>
            <a:cxnLst/>
            <a:rect l="l" t="t" r="r" b="b"/>
            <a:pathLst>
              <a:path w="473421" h="635078">
                <a:moveTo>
                  <a:pt x="0" y="0"/>
                </a:moveTo>
                <a:lnTo>
                  <a:pt x="473422" y="0"/>
                </a:lnTo>
                <a:lnTo>
                  <a:pt x="473422" y="635078"/>
                </a:lnTo>
                <a:lnTo>
                  <a:pt x="0" y="635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450289" y="3879450"/>
            <a:ext cx="473421" cy="635078"/>
          </a:xfrm>
          <a:custGeom>
            <a:avLst/>
            <a:gdLst/>
            <a:ahLst/>
            <a:cxnLst/>
            <a:rect l="l" t="t" r="r" b="b"/>
            <a:pathLst>
              <a:path w="473421" h="635078">
                <a:moveTo>
                  <a:pt x="0" y="0"/>
                </a:moveTo>
                <a:lnTo>
                  <a:pt x="473421" y="0"/>
                </a:lnTo>
                <a:lnTo>
                  <a:pt x="473421" y="635078"/>
                </a:lnTo>
                <a:lnTo>
                  <a:pt x="0" y="635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791396" y="3879450"/>
            <a:ext cx="473421" cy="635078"/>
          </a:xfrm>
          <a:custGeom>
            <a:avLst/>
            <a:gdLst/>
            <a:ahLst/>
            <a:cxnLst/>
            <a:rect l="l" t="t" r="r" b="b"/>
            <a:pathLst>
              <a:path w="473421" h="635078">
                <a:moveTo>
                  <a:pt x="0" y="0"/>
                </a:moveTo>
                <a:lnTo>
                  <a:pt x="473422" y="0"/>
                </a:lnTo>
                <a:lnTo>
                  <a:pt x="473422" y="635078"/>
                </a:lnTo>
                <a:lnTo>
                  <a:pt x="0" y="635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411490" y="9652163"/>
            <a:ext cx="2541383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5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5" action="ppaction://hlinksldjump"/>
              </a:rPr>
              <a:t>Trang Chương trình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8599" y="393911"/>
            <a:ext cx="1026968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900"/>
              </a:lnSpc>
            </a:pPr>
            <a:r>
              <a:rPr lang="en-US" sz="9000">
                <a:solidFill>
                  <a:srgbClr val="2E2E2E"/>
                </a:solidFill>
                <a:latin typeface="Cabin"/>
              </a:rPr>
              <a:t>Giới thiệu sản phẩm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288279" y="877502"/>
            <a:ext cx="8261138" cy="1922592"/>
          </a:xfrm>
          <a:custGeom>
            <a:avLst/>
            <a:gdLst/>
            <a:ahLst/>
            <a:cxnLst/>
            <a:rect l="l" t="t" r="r" b="b"/>
            <a:pathLst>
              <a:path w="8261138" h="1922592">
                <a:moveTo>
                  <a:pt x="0" y="0"/>
                </a:moveTo>
                <a:lnTo>
                  <a:pt x="8261138" y="0"/>
                </a:lnTo>
                <a:lnTo>
                  <a:pt x="8261138" y="1922592"/>
                </a:lnTo>
                <a:lnTo>
                  <a:pt x="0" y="1922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56734" y="4298255"/>
            <a:ext cx="2220821" cy="2115837"/>
          </a:xfrm>
          <a:custGeom>
            <a:avLst/>
            <a:gdLst/>
            <a:ahLst/>
            <a:cxnLst/>
            <a:rect l="l" t="t" r="r" b="b"/>
            <a:pathLst>
              <a:path w="2220821" h="2115837">
                <a:moveTo>
                  <a:pt x="0" y="0"/>
                </a:moveTo>
                <a:lnTo>
                  <a:pt x="2220822" y="0"/>
                </a:lnTo>
                <a:lnTo>
                  <a:pt x="2220822" y="2115837"/>
                </a:lnTo>
                <a:lnTo>
                  <a:pt x="0" y="211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45312" y="3437827"/>
            <a:ext cx="13197376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2E2E2E"/>
                </a:solidFill>
                <a:latin typeface="Cabin"/>
              </a:rPr>
              <a:t>Một số hợp đồng tiêu biểu đã thực hiện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37251" y="8984681"/>
            <a:ext cx="2413498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4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4" action="ppaction://hlinksldjump"/>
              </a:rPr>
              <a:t>Trang Chương trình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877066"/>
            <a:ext cx="17907000" cy="605663"/>
            <a:chOff x="0" y="0"/>
            <a:chExt cx="3952765" cy="8075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0089" cy="807551"/>
            </a:xfrm>
            <a:custGeom>
              <a:avLst/>
              <a:gdLst/>
              <a:ahLst/>
              <a:cxnLst/>
              <a:rect l="l" t="t" r="r" b="b"/>
              <a:pathLst>
                <a:path w="690089" h="807551">
                  <a:moveTo>
                    <a:pt x="0" y="0"/>
                  </a:moveTo>
                  <a:lnTo>
                    <a:pt x="690089" y="0"/>
                  </a:lnTo>
                  <a:lnTo>
                    <a:pt x="690089" y="807551"/>
                  </a:lnTo>
                  <a:lnTo>
                    <a:pt x="0" y="807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75576" y="283880"/>
              <a:ext cx="2977189" cy="4591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41"/>
                </a:lnSpc>
              </a:pPr>
              <a:r>
                <a:rPr lang="en-US" sz="48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bin Medium"/>
                </a:rPr>
                <a:t>Công ty TNHH MTV Điện Phong Vũ</a:t>
              </a:r>
              <a:endParaRPr lang="en-US" sz="4800" b="1">
                <a:solidFill>
                  <a:schemeClr val="tx2">
                    <a:lumMod val="60000"/>
                    <a:lumOff val="40000"/>
                  </a:schemeClr>
                </a:solidFill>
                <a:latin typeface="Cabin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983610" flipH="1" flipV="1">
            <a:off x="28973" y="1248022"/>
            <a:ext cx="4015639" cy="3278221"/>
          </a:xfrm>
          <a:custGeom>
            <a:avLst/>
            <a:gdLst/>
            <a:ahLst/>
            <a:cxnLst/>
            <a:rect l="l" t="t" r="r" b="b"/>
            <a:pathLst>
              <a:path w="4015639" h="3278221">
                <a:moveTo>
                  <a:pt x="4015639" y="3278222"/>
                </a:moveTo>
                <a:lnTo>
                  <a:pt x="0" y="3278222"/>
                </a:lnTo>
                <a:lnTo>
                  <a:pt x="0" y="0"/>
                </a:lnTo>
                <a:lnTo>
                  <a:pt x="4015639" y="0"/>
                </a:lnTo>
                <a:lnTo>
                  <a:pt x="4015639" y="327822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877556" y="8761943"/>
            <a:ext cx="5083780" cy="2098215"/>
          </a:xfrm>
          <a:custGeom>
            <a:avLst/>
            <a:gdLst/>
            <a:ahLst/>
            <a:cxnLst/>
            <a:rect l="l" t="t" r="r" b="b"/>
            <a:pathLst>
              <a:path w="5083780" h="2098215">
                <a:moveTo>
                  <a:pt x="0" y="0"/>
                </a:moveTo>
                <a:lnTo>
                  <a:pt x="5083780" y="0"/>
                </a:lnTo>
                <a:lnTo>
                  <a:pt x="5083780" y="2098215"/>
                </a:lnTo>
                <a:lnTo>
                  <a:pt x="0" y="2098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3930" y="-377767"/>
            <a:ext cx="8085151" cy="11042534"/>
            <a:chOff x="0" y="0"/>
            <a:chExt cx="54386208" cy="742795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54241430" cy="74134789"/>
            </a:xfrm>
            <a:custGeom>
              <a:avLst/>
              <a:gdLst/>
              <a:ahLst/>
              <a:cxnLst/>
              <a:rect l="l" t="t" r="r" b="b"/>
              <a:pathLst>
                <a:path w="54241430" h="74134789">
                  <a:moveTo>
                    <a:pt x="0" y="0"/>
                  </a:moveTo>
                  <a:lnTo>
                    <a:pt x="54241430" y="0"/>
                  </a:lnTo>
                  <a:lnTo>
                    <a:pt x="54241430" y="74134789"/>
                  </a:lnTo>
                  <a:lnTo>
                    <a:pt x="0" y="74134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2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4386206" cy="74279571"/>
            </a:xfrm>
            <a:custGeom>
              <a:avLst/>
              <a:gdLst/>
              <a:ahLst/>
              <a:cxnLst/>
              <a:rect l="l" t="t" r="r" b="b"/>
              <a:pathLst>
                <a:path w="54386206" h="74279571">
                  <a:moveTo>
                    <a:pt x="54241427" y="74134793"/>
                  </a:moveTo>
                  <a:lnTo>
                    <a:pt x="54386206" y="74134793"/>
                  </a:lnTo>
                  <a:lnTo>
                    <a:pt x="54386206" y="74279571"/>
                  </a:lnTo>
                  <a:lnTo>
                    <a:pt x="54241427" y="74279571"/>
                  </a:lnTo>
                  <a:lnTo>
                    <a:pt x="54241427" y="741347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4134793"/>
                  </a:lnTo>
                  <a:lnTo>
                    <a:pt x="0" y="74134793"/>
                  </a:lnTo>
                  <a:lnTo>
                    <a:pt x="0" y="144780"/>
                  </a:lnTo>
                  <a:close/>
                  <a:moveTo>
                    <a:pt x="0" y="74134793"/>
                  </a:moveTo>
                  <a:lnTo>
                    <a:pt x="144780" y="74134793"/>
                  </a:lnTo>
                  <a:lnTo>
                    <a:pt x="144780" y="74279571"/>
                  </a:lnTo>
                  <a:lnTo>
                    <a:pt x="0" y="74279571"/>
                  </a:lnTo>
                  <a:lnTo>
                    <a:pt x="0" y="74134793"/>
                  </a:lnTo>
                  <a:close/>
                  <a:moveTo>
                    <a:pt x="54241427" y="144780"/>
                  </a:moveTo>
                  <a:lnTo>
                    <a:pt x="54386206" y="144780"/>
                  </a:lnTo>
                  <a:lnTo>
                    <a:pt x="54386206" y="74134793"/>
                  </a:lnTo>
                  <a:lnTo>
                    <a:pt x="54241427" y="74134793"/>
                  </a:lnTo>
                  <a:lnTo>
                    <a:pt x="54241427" y="144780"/>
                  </a:lnTo>
                  <a:close/>
                  <a:moveTo>
                    <a:pt x="144780" y="74134793"/>
                  </a:moveTo>
                  <a:lnTo>
                    <a:pt x="54241427" y="74134793"/>
                  </a:lnTo>
                  <a:lnTo>
                    <a:pt x="54241427" y="74279571"/>
                  </a:lnTo>
                  <a:lnTo>
                    <a:pt x="144780" y="74279571"/>
                  </a:lnTo>
                  <a:lnTo>
                    <a:pt x="144780" y="74134793"/>
                  </a:lnTo>
                  <a:close/>
                  <a:moveTo>
                    <a:pt x="54241427" y="0"/>
                  </a:moveTo>
                  <a:lnTo>
                    <a:pt x="54386206" y="0"/>
                  </a:lnTo>
                  <a:lnTo>
                    <a:pt x="54386206" y="144780"/>
                  </a:lnTo>
                  <a:lnTo>
                    <a:pt x="54241427" y="144780"/>
                  </a:lnTo>
                  <a:lnTo>
                    <a:pt x="542414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4241427" y="0"/>
                  </a:lnTo>
                  <a:lnTo>
                    <a:pt x="542414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6CD7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381000" y="4120731"/>
            <a:ext cx="7811460" cy="2411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000">
                <a:solidFill>
                  <a:srgbClr val="2E2E2E"/>
                </a:solidFill>
                <a:latin typeface="Cabin"/>
              </a:rPr>
              <a:t>Hợp đồng cung cấp VTTB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1933" y="8984681"/>
            <a:ext cx="2537355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2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2" action="ppaction://hlinksldjump"/>
              </a:rPr>
              <a:t>Trang Chương trình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633168" y="1028700"/>
            <a:ext cx="8063628" cy="605663"/>
            <a:chOff x="0" y="0"/>
            <a:chExt cx="3952765" cy="8075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0089" cy="807551"/>
            </a:xfrm>
            <a:custGeom>
              <a:avLst/>
              <a:gdLst/>
              <a:ahLst/>
              <a:cxnLst/>
              <a:rect l="l" t="t" r="r" b="b"/>
              <a:pathLst>
                <a:path w="690089" h="807551">
                  <a:moveTo>
                    <a:pt x="0" y="0"/>
                  </a:moveTo>
                  <a:lnTo>
                    <a:pt x="690089" y="0"/>
                  </a:lnTo>
                  <a:lnTo>
                    <a:pt x="690089" y="807551"/>
                  </a:lnTo>
                  <a:lnTo>
                    <a:pt x="0" y="807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1856" y="232347"/>
              <a:ext cx="3030909" cy="374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1"/>
                </a:lnSpc>
              </a:pPr>
              <a:r>
                <a:rPr lang="en-US" sz="26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bin Medium"/>
                </a:rPr>
                <a:t>CÔNG TY TNHH MTV ĐIỆN PHONG VŨ</a:t>
              </a:r>
              <a:endParaRPr lang="en-US" sz="2600" b="1">
                <a:solidFill>
                  <a:schemeClr val="tx2">
                    <a:lumMod val="60000"/>
                    <a:lumOff val="40000"/>
                  </a:schemeClr>
                </a:solidFill>
                <a:latin typeface="Cabin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13552" y="829927"/>
            <a:ext cx="7050632" cy="2552022"/>
            <a:chOff x="-57076" y="-2149531"/>
            <a:chExt cx="9400843" cy="3402693"/>
          </a:xfrm>
        </p:grpSpPr>
        <p:sp>
          <p:nvSpPr>
            <p:cNvPr id="11" name="TextBox 11"/>
            <p:cNvSpPr txBox="1"/>
            <p:nvPr/>
          </p:nvSpPr>
          <p:spPr>
            <a:xfrm>
              <a:off x="-57076" y="-2149531"/>
              <a:ext cx="9343767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  <a:hlinkClick r:id="rId5" action="ppaction://hlinkfile"/>
                </a:rPr>
                <a:t>Công ty Cổ phần thuỷ điện A Vương</a:t>
              </a:r>
              <a:r>
                <a:rPr lang="en-US" sz="2600">
                  <a:solidFill>
                    <a:srgbClr val="2E2E2E"/>
                  </a:solidFill>
                  <a:latin typeface="Cabin Medium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54308"/>
              <a:ext cx="9343767" cy="498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endParaRPr lang="en-US" sz="2400">
                <a:solidFill>
                  <a:srgbClr val="2E2E2E"/>
                </a:solidFill>
                <a:latin typeface="Cabin Medium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56359" y="4453754"/>
            <a:ext cx="7007826" cy="815792"/>
            <a:chOff x="-1" y="754307"/>
            <a:chExt cx="9343768" cy="1087723"/>
          </a:xfrm>
        </p:grpSpPr>
        <p:sp>
          <p:nvSpPr>
            <p:cNvPr id="14" name="TextBox 14"/>
            <p:cNvSpPr txBox="1"/>
            <p:nvPr/>
          </p:nvSpPr>
          <p:spPr>
            <a:xfrm>
              <a:off x="-1" y="1311971"/>
              <a:ext cx="9343767" cy="530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  <a:hlinkClick r:id="rId6" action="ppaction://hlinkfile"/>
                </a:rPr>
                <a:t>Công ty Cổ phần Sông Ba</a:t>
              </a:r>
              <a:endParaRPr lang="en-US" sz="2600">
                <a:solidFill>
                  <a:srgbClr val="2E2E2E"/>
                </a:solidFill>
                <a:latin typeface="Cabin Medium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54307"/>
              <a:ext cx="9343767" cy="46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E2E2E"/>
                  </a:solidFill>
                  <a:latin typeface="Cabin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28692" y="6571873"/>
            <a:ext cx="7035492" cy="754446"/>
            <a:chOff x="-46892" y="-915635"/>
            <a:chExt cx="9380656" cy="709439"/>
          </a:xfrm>
        </p:grpSpPr>
        <p:sp>
          <p:nvSpPr>
            <p:cNvPr id="17" name="TextBox 17"/>
            <p:cNvSpPr txBox="1"/>
            <p:nvPr/>
          </p:nvSpPr>
          <p:spPr>
            <a:xfrm>
              <a:off x="-46892" y="-915635"/>
              <a:ext cx="9353768" cy="530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  <a:hlinkClick r:id="rId7" action="ppaction://hlinkfile"/>
                </a:rPr>
                <a:t>Công ty Cổ phần Thành Đạt</a:t>
              </a:r>
              <a:endParaRPr lang="en-US" sz="2600">
                <a:solidFill>
                  <a:srgbClr val="2E2E2E"/>
                </a:solidFill>
                <a:latin typeface="Cabin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0003" y="-668388"/>
              <a:ext cx="9343767" cy="46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  <a:endParaRPr lang="en-US" sz="2100">
                <a:solidFill>
                  <a:srgbClr val="2E2E2E"/>
                </a:solidFill>
                <a:latin typeface="Cabin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8266182" y="338938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291679" y="6135783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751217" y="778048"/>
            <a:ext cx="592263" cy="777434"/>
          </a:xfrm>
          <a:custGeom>
            <a:avLst/>
            <a:gdLst/>
            <a:ahLst/>
            <a:cxnLst/>
            <a:rect l="l" t="t" r="r" b="b"/>
            <a:pathLst>
              <a:path w="592263" h="777434">
                <a:moveTo>
                  <a:pt x="0" y="0"/>
                </a:moveTo>
                <a:lnTo>
                  <a:pt x="592264" y="0"/>
                </a:lnTo>
                <a:lnTo>
                  <a:pt x="592264" y="777434"/>
                </a:lnTo>
                <a:lnTo>
                  <a:pt x="0" y="777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847868" y="6613108"/>
            <a:ext cx="535557" cy="713211"/>
          </a:xfrm>
          <a:custGeom>
            <a:avLst/>
            <a:gdLst/>
            <a:ahLst/>
            <a:cxnLst/>
            <a:rect l="l" t="t" r="r" b="b"/>
            <a:pathLst>
              <a:path w="535557" h="713211">
                <a:moveTo>
                  <a:pt x="0" y="0"/>
                </a:moveTo>
                <a:lnTo>
                  <a:pt x="535557" y="0"/>
                </a:lnTo>
                <a:lnTo>
                  <a:pt x="535557" y="713211"/>
                </a:lnTo>
                <a:lnTo>
                  <a:pt x="0" y="713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822378" y="4700422"/>
            <a:ext cx="643242" cy="626869"/>
          </a:xfrm>
          <a:custGeom>
            <a:avLst/>
            <a:gdLst/>
            <a:ahLst/>
            <a:cxnLst/>
            <a:rect l="l" t="t" r="r" b="b"/>
            <a:pathLst>
              <a:path w="643242" h="626869">
                <a:moveTo>
                  <a:pt x="0" y="0"/>
                </a:moveTo>
                <a:lnTo>
                  <a:pt x="643243" y="0"/>
                </a:lnTo>
                <a:lnTo>
                  <a:pt x="643243" y="626868"/>
                </a:lnTo>
                <a:lnTo>
                  <a:pt x="0" y="6268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06799" y="5558142"/>
            <a:ext cx="5227623" cy="684343"/>
          </a:xfrm>
          <a:custGeom>
            <a:avLst/>
            <a:gdLst/>
            <a:ahLst/>
            <a:cxnLst/>
            <a:rect l="l" t="t" r="r" b="b"/>
            <a:pathLst>
              <a:path w="5227623" h="684343">
                <a:moveTo>
                  <a:pt x="0" y="0"/>
                </a:moveTo>
                <a:lnTo>
                  <a:pt x="5227623" y="0"/>
                </a:lnTo>
                <a:lnTo>
                  <a:pt x="5227623" y="684343"/>
                </a:lnTo>
                <a:lnTo>
                  <a:pt x="0" y="6843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DE29DF78-4CD6-C99B-35F8-13507E47EA5B}"/>
              </a:ext>
            </a:extLst>
          </p:cNvPr>
          <p:cNvSpPr/>
          <p:nvPr/>
        </p:nvSpPr>
        <p:spPr>
          <a:xfrm>
            <a:off x="8286152" y="4257346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1051854F-1CB0-4555-2B46-2DC92578053A}"/>
              </a:ext>
            </a:extLst>
          </p:cNvPr>
          <p:cNvSpPr/>
          <p:nvPr/>
        </p:nvSpPr>
        <p:spPr>
          <a:xfrm>
            <a:off x="8362832" y="8156854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3AE44E2E-90D3-3D3D-5E6D-08CC9A5B6B6F}"/>
              </a:ext>
            </a:extLst>
          </p:cNvPr>
          <p:cNvSpPr/>
          <p:nvPr/>
        </p:nvSpPr>
        <p:spPr>
          <a:xfrm>
            <a:off x="8859781" y="8671246"/>
            <a:ext cx="643242" cy="626869"/>
          </a:xfrm>
          <a:custGeom>
            <a:avLst/>
            <a:gdLst/>
            <a:ahLst/>
            <a:cxnLst/>
            <a:rect l="l" t="t" r="r" b="b"/>
            <a:pathLst>
              <a:path w="643242" h="626869">
                <a:moveTo>
                  <a:pt x="0" y="0"/>
                </a:moveTo>
                <a:lnTo>
                  <a:pt x="643243" y="0"/>
                </a:lnTo>
                <a:lnTo>
                  <a:pt x="643243" y="626868"/>
                </a:lnTo>
                <a:lnTo>
                  <a:pt x="0" y="6268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B7844A0F-9E15-E51A-400D-434C9F3D184A}"/>
              </a:ext>
            </a:extLst>
          </p:cNvPr>
          <p:cNvSpPr txBox="1"/>
          <p:nvPr/>
        </p:nvSpPr>
        <p:spPr>
          <a:xfrm>
            <a:off x="10316813" y="8612418"/>
            <a:ext cx="701532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2E2E2E"/>
                </a:solidFill>
                <a:latin typeface="Cabin Medium"/>
                <a:hlinkClick r:id="rId18" action="ppaction://hlinkfile"/>
              </a:rPr>
              <a:t>Công ty Dịch vụ điện lực miền Trung</a:t>
            </a:r>
            <a:endParaRPr lang="en-US" sz="2600">
              <a:solidFill>
                <a:srgbClr val="2E2E2E"/>
              </a:solidFill>
              <a:latin typeface="Cabin Medium"/>
            </a:endParaRPr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id="{B56CCAB4-A5E1-FF29-999B-784EB7BF347D}"/>
              </a:ext>
            </a:extLst>
          </p:cNvPr>
          <p:cNvSpPr/>
          <p:nvPr/>
        </p:nvSpPr>
        <p:spPr>
          <a:xfrm>
            <a:off x="8748352" y="2498635"/>
            <a:ext cx="592263" cy="777434"/>
          </a:xfrm>
          <a:custGeom>
            <a:avLst/>
            <a:gdLst/>
            <a:ahLst/>
            <a:cxnLst/>
            <a:rect l="l" t="t" r="r" b="b"/>
            <a:pathLst>
              <a:path w="592263" h="777434">
                <a:moveTo>
                  <a:pt x="0" y="0"/>
                </a:moveTo>
                <a:lnTo>
                  <a:pt x="592264" y="0"/>
                </a:lnTo>
                <a:lnTo>
                  <a:pt x="592264" y="777434"/>
                </a:lnTo>
                <a:lnTo>
                  <a:pt x="0" y="777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1706251E-BC38-4C44-4ADE-D1C137FC4306}"/>
              </a:ext>
            </a:extLst>
          </p:cNvPr>
          <p:cNvSpPr/>
          <p:nvPr/>
        </p:nvSpPr>
        <p:spPr>
          <a:xfrm>
            <a:off x="8286152" y="2298142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7C56B85-8963-3871-66D0-0D5489157064}"/>
              </a:ext>
            </a:extLst>
          </p:cNvPr>
          <p:cNvSpPr txBox="1"/>
          <p:nvPr/>
        </p:nvSpPr>
        <p:spPr>
          <a:xfrm>
            <a:off x="10356359" y="2716318"/>
            <a:ext cx="700782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20"/>
              </a:lnSpc>
              <a:spcBef>
                <a:spcPct val="0"/>
              </a:spcBef>
            </a:pPr>
            <a:r>
              <a:rPr lang="en-US" sz="2600">
                <a:solidFill>
                  <a:srgbClr val="2E2E2E"/>
                </a:solidFill>
                <a:latin typeface="Cabin Medium"/>
                <a:hlinkClick r:id="rId19" action="ppaction://hlinkfile"/>
              </a:rPr>
              <a:t>Công ty Truyền tải điện 2</a:t>
            </a:r>
            <a:endParaRPr lang="en-US" sz="2600">
              <a:solidFill>
                <a:srgbClr val="2E2E2E"/>
              </a:solidFill>
              <a:latin typeface="Cabin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3930" y="-377767"/>
            <a:ext cx="8085151" cy="11042534"/>
            <a:chOff x="0" y="0"/>
            <a:chExt cx="54386208" cy="742795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54241430" cy="74134789"/>
            </a:xfrm>
            <a:custGeom>
              <a:avLst/>
              <a:gdLst/>
              <a:ahLst/>
              <a:cxnLst/>
              <a:rect l="l" t="t" r="r" b="b"/>
              <a:pathLst>
                <a:path w="54241430" h="74134789">
                  <a:moveTo>
                    <a:pt x="0" y="0"/>
                  </a:moveTo>
                  <a:lnTo>
                    <a:pt x="54241430" y="0"/>
                  </a:lnTo>
                  <a:lnTo>
                    <a:pt x="54241430" y="74134789"/>
                  </a:lnTo>
                  <a:lnTo>
                    <a:pt x="0" y="74134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2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4386206" cy="74279571"/>
            </a:xfrm>
            <a:custGeom>
              <a:avLst/>
              <a:gdLst/>
              <a:ahLst/>
              <a:cxnLst/>
              <a:rect l="l" t="t" r="r" b="b"/>
              <a:pathLst>
                <a:path w="54386206" h="74279571">
                  <a:moveTo>
                    <a:pt x="54241427" y="74134793"/>
                  </a:moveTo>
                  <a:lnTo>
                    <a:pt x="54386206" y="74134793"/>
                  </a:lnTo>
                  <a:lnTo>
                    <a:pt x="54386206" y="74279571"/>
                  </a:lnTo>
                  <a:lnTo>
                    <a:pt x="54241427" y="74279571"/>
                  </a:lnTo>
                  <a:lnTo>
                    <a:pt x="54241427" y="741347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4134793"/>
                  </a:lnTo>
                  <a:lnTo>
                    <a:pt x="0" y="74134793"/>
                  </a:lnTo>
                  <a:lnTo>
                    <a:pt x="0" y="144780"/>
                  </a:lnTo>
                  <a:close/>
                  <a:moveTo>
                    <a:pt x="0" y="74134793"/>
                  </a:moveTo>
                  <a:lnTo>
                    <a:pt x="144780" y="74134793"/>
                  </a:lnTo>
                  <a:lnTo>
                    <a:pt x="144780" y="74279571"/>
                  </a:lnTo>
                  <a:lnTo>
                    <a:pt x="0" y="74279571"/>
                  </a:lnTo>
                  <a:lnTo>
                    <a:pt x="0" y="74134793"/>
                  </a:lnTo>
                  <a:close/>
                  <a:moveTo>
                    <a:pt x="54241427" y="144780"/>
                  </a:moveTo>
                  <a:lnTo>
                    <a:pt x="54386206" y="144780"/>
                  </a:lnTo>
                  <a:lnTo>
                    <a:pt x="54386206" y="74134793"/>
                  </a:lnTo>
                  <a:lnTo>
                    <a:pt x="54241427" y="74134793"/>
                  </a:lnTo>
                  <a:lnTo>
                    <a:pt x="54241427" y="144780"/>
                  </a:lnTo>
                  <a:close/>
                  <a:moveTo>
                    <a:pt x="144780" y="74134793"/>
                  </a:moveTo>
                  <a:lnTo>
                    <a:pt x="54241427" y="74134793"/>
                  </a:lnTo>
                  <a:lnTo>
                    <a:pt x="54241427" y="74279571"/>
                  </a:lnTo>
                  <a:lnTo>
                    <a:pt x="144780" y="74279571"/>
                  </a:lnTo>
                  <a:lnTo>
                    <a:pt x="144780" y="74134793"/>
                  </a:lnTo>
                  <a:close/>
                  <a:moveTo>
                    <a:pt x="54241427" y="0"/>
                  </a:moveTo>
                  <a:lnTo>
                    <a:pt x="54386206" y="0"/>
                  </a:lnTo>
                  <a:lnTo>
                    <a:pt x="54386206" y="144780"/>
                  </a:lnTo>
                  <a:lnTo>
                    <a:pt x="54241427" y="144780"/>
                  </a:lnTo>
                  <a:lnTo>
                    <a:pt x="542414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4241427" y="0"/>
                  </a:lnTo>
                  <a:lnTo>
                    <a:pt x="542414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6CD7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381000" y="4120731"/>
            <a:ext cx="7811460" cy="3681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000">
                <a:solidFill>
                  <a:srgbClr val="2E2E2E"/>
                </a:solidFill>
                <a:latin typeface="Cabin"/>
              </a:rPr>
              <a:t>Hợp đồng cung cấp VTTB và thi công</a:t>
            </a:r>
          </a:p>
          <a:p>
            <a:pPr algn="ctr">
              <a:lnSpc>
                <a:spcPts val="9900"/>
              </a:lnSpc>
            </a:pPr>
            <a:r>
              <a:rPr lang="en-US" sz="6000">
                <a:solidFill>
                  <a:srgbClr val="2E2E2E"/>
                </a:solidFill>
                <a:latin typeface="Cabin"/>
              </a:rPr>
              <a:t> lắp đặt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1933" y="8984681"/>
            <a:ext cx="2537355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2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2" action="ppaction://hlinksldjump"/>
              </a:rPr>
              <a:t>Trang Chương trình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633168" y="1028700"/>
            <a:ext cx="8063628" cy="605663"/>
            <a:chOff x="0" y="0"/>
            <a:chExt cx="3952765" cy="8075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0089" cy="807551"/>
            </a:xfrm>
            <a:custGeom>
              <a:avLst/>
              <a:gdLst/>
              <a:ahLst/>
              <a:cxnLst/>
              <a:rect l="l" t="t" r="r" b="b"/>
              <a:pathLst>
                <a:path w="690089" h="807551">
                  <a:moveTo>
                    <a:pt x="0" y="0"/>
                  </a:moveTo>
                  <a:lnTo>
                    <a:pt x="690089" y="0"/>
                  </a:lnTo>
                  <a:lnTo>
                    <a:pt x="690089" y="807551"/>
                  </a:lnTo>
                  <a:lnTo>
                    <a:pt x="0" y="807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1856" y="232347"/>
              <a:ext cx="3030909" cy="357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1"/>
                </a:lnSpc>
              </a:pPr>
              <a:r>
                <a:rPr lang="en-US" sz="2400">
                  <a:solidFill>
                    <a:schemeClr val="tx2">
                      <a:lumMod val="60000"/>
                      <a:lumOff val="40000"/>
                    </a:schemeClr>
                  </a:solidFill>
                  <a:latin typeface="Cabin Medium"/>
                </a:rPr>
                <a:t>CÔNG TY TNHH MTV ĐIỆN PHONG VŨ</a:t>
              </a:r>
              <a:endParaRPr lang="en-US" sz="2400">
                <a:solidFill>
                  <a:schemeClr val="tx2">
                    <a:lumMod val="60000"/>
                    <a:lumOff val="40000"/>
                  </a:schemeClr>
                </a:solidFill>
                <a:latin typeface="Cabin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56359" y="2442085"/>
            <a:ext cx="7007825" cy="939864"/>
            <a:chOff x="0" y="11"/>
            <a:chExt cx="9343767" cy="125315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1"/>
              <a:ext cx="9343767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  <a:hlinkClick r:id="rId5" action="ppaction://hlinkfile"/>
                </a:rPr>
                <a:t>Công ty Cổ phần khách sạn Ngọc Cát Tường</a:t>
              </a:r>
              <a:r>
                <a:rPr lang="en-US" sz="2600">
                  <a:solidFill>
                    <a:srgbClr val="2E2E2E"/>
                  </a:solidFill>
                  <a:latin typeface="Cabin Medium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54308"/>
              <a:ext cx="9343767" cy="498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endParaRPr lang="en-US" sz="2400">
                <a:solidFill>
                  <a:srgbClr val="2E2E2E"/>
                </a:solidFill>
                <a:latin typeface="Cabin Medium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56359" y="4453754"/>
            <a:ext cx="7007826" cy="397545"/>
            <a:chOff x="-1" y="754307"/>
            <a:chExt cx="9343768" cy="530060"/>
          </a:xfrm>
        </p:grpSpPr>
        <p:sp>
          <p:nvSpPr>
            <p:cNvPr id="14" name="TextBox 14"/>
            <p:cNvSpPr txBox="1"/>
            <p:nvPr/>
          </p:nvSpPr>
          <p:spPr>
            <a:xfrm>
              <a:off x="-1" y="754308"/>
              <a:ext cx="9343767" cy="530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  <a:hlinkClick r:id="rId6" action="ppaction://hlinkfile"/>
                </a:rPr>
                <a:t>Công ty Cổ phần năng lượng Điện Dầu Khí</a:t>
              </a:r>
              <a:endParaRPr lang="en-US" sz="2600">
                <a:solidFill>
                  <a:srgbClr val="2E2E2E"/>
                </a:solidFill>
                <a:latin typeface="Cabin Medium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54307"/>
              <a:ext cx="9343767" cy="46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E2E2E"/>
                  </a:solidFill>
                  <a:latin typeface="Cabin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28692" y="6571873"/>
            <a:ext cx="7035492" cy="532080"/>
            <a:chOff x="-46892" y="-915635"/>
            <a:chExt cx="9380656" cy="709439"/>
          </a:xfrm>
        </p:grpSpPr>
        <p:sp>
          <p:nvSpPr>
            <p:cNvPr id="17" name="TextBox 17"/>
            <p:cNvSpPr txBox="1"/>
            <p:nvPr/>
          </p:nvSpPr>
          <p:spPr>
            <a:xfrm>
              <a:off x="-46892" y="-915635"/>
              <a:ext cx="9353768" cy="530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  <a:hlinkClick r:id="rId7" action="ppaction://hlinkfile"/>
                </a:rPr>
                <a:t>Công ty Cổ phần Đầu tư và Xây dựng Việt Trung</a:t>
              </a:r>
              <a:endParaRPr lang="en-US" sz="2600">
                <a:solidFill>
                  <a:srgbClr val="2E2E2E"/>
                </a:solidFill>
                <a:latin typeface="Cabin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0003" y="-668388"/>
              <a:ext cx="9343767" cy="46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  <a:endParaRPr lang="en-US" sz="2100">
                <a:solidFill>
                  <a:srgbClr val="2E2E2E"/>
                </a:solidFill>
                <a:latin typeface="Cabin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8362832" y="1738190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291679" y="6135783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847868" y="2177300"/>
            <a:ext cx="592263" cy="777434"/>
          </a:xfrm>
          <a:custGeom>
            <a:avLst/>
            <a:gdLst/>
            <a:ahLst/>
            <a:cxnLst/>
            <a:rect l="l" t="t" r="r" b="b"/>
            <a:pathLst>
              <a:path w="592263" h="777434">
                <a:moveTo>
                  <a:pt x="0" y="0"/>
                </a:moveTo>
                <a:lnTo>
                  <a:pt x="592264" y="0"/>
                </a:lnTo>
                <a:lnTo>
                  <a:pt x="592264" y="777434"/>
                </a:lnTo>
                <a:lnTo>
                  <a:pt x="0" y="777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847868" y="6613108"/>
            <a:ext cx="535557" cy="713211"/>
          </a:xfrm>
          <a:custGeom>
            <a:avLst/>
            <a:gdLst/>
            <a:ahLst/>
            <a:cxnLst/>
            <a:rect l="l" t="t" r="r" b="b"/>
            <a:pathLst>
              <a:path w="535557" h="713211">
                <a:moveTo>
                  <a:pt x="0" y="0"/>
                </a:moveTo>
                <a:lnTo>
                  <a:pt x="535557" y="0"/>
                </a:lnTo>
                <a:lnTo>
                  <a:pt x="535557" y="713211"/>
                </a:lnTo>
                <a:lnTo>
                  <a:pt x="0" y="713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794025" y="4321689"/>
            <a:ext cx="643242" cy="626869"/>
          </a:xfrm>
          <a:custGeom>
            <a:avLst/>
            <a:gdLst/>
            <a:ahLst/>
            <a:cxnLst/>
            <a:rect l="l" t="t" r="r" b="b"/>
            <a:pathLst>
              <a:path w="643242" h="626869">
                <a:moveTo>
                  <a:pt x="0" y="0"/>
                </a:moveTo>
                <a:lnTo>
                  <a:pt x="643243" y="0"/>
                </a:lnTo>
                <a:lnTo>
                  <a:pt x="643243" y="626868"/>
                </a:lnTo>
                <a:lnTo>
                  <a:pt x="0" y="6268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06799" y="5558142"/>
            <a:ext cx="5227623" cy="684343"/>
          </a:xfrm>
          <a:custGeom>
            <a:avLst/>
            <a:gdLst/>
            <a:ahLst/>
            <a:cxnLst/>
            <a:rect l="l" t="t" r="r" b="b"/>
            <a:pathLst>
              <a:path w="5227623" h="684343">
                <a:moveTo>
                  <a:pt x="0" y="0"/>
                </a:moveTo>
                <a:lnTo>
                  <a:pt x="5227623" y="0"/>
                </a:lnTo>
                <a:lnTo>
                  <a:pt x="5227623" y="684343"/>
                </a:lnTo>
                <a:lnTo>
                  <a:pt x="0" y="6843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DE29DF78-4CD6-C99B-35F8-13507E47EA5B}"/>
              </a:ext>
            </a:extLst>
          </p:cNvPr>
          <p:cNvSpPr/>
          <p:nvPr/>
        </p:nvSpPr>
        <p:spPr>
          <a:xfrm>
            <a:off x="8291679" y="3853299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E1C61B1E-2514-1159-E580-4DEADEAC69F1}"/>
              </a:ext>
            </a:extLst>
          </p:cNvPr>
          <p:cNvSpPr/>
          <p:nvPr/>
        </p:nvSpPr>
        <p:spPr>
          <a:xfrm>
            <a:off x="8794025" y="8764884"/>
            <a:ext cx="535557" cy="713211"/>
          </a:xfrm>
          <a:custGeom>
            <a:avLst/>
            <a:gdLst/>
            <a:ahLst/>
            <a:cxnLst/>
            <a:rect l="l" t="t" r="r" b="b"/>
            <a:pathLst>
              <a:path w="535557" h="713211">
                <a:moveTo>
                  <a:pt x="0" y="0"/>
                </a:moveTo>
                <a:lnTo>
                  <a:pt x="535557" y="0"/>
                </a:lnTo>
                <a:lnTo>
                  <a:pt x="535557" y="713211"/>
                </a:lnTo>
                <a:lnTo>
                  <a:pt x="0" y="713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7112B1F8-7FDE-6259-504C-6FC5EB45878E}"/>
              </a:ext>
            </a:extLst>
          </p:cNvPr>
          <p:cNvSpPr/>
          <p:nvPr/>
        </p:nvSpPr>
        <p:spPr>
          <a:xfrm>
            <a:off x="8280635" y="8293663"/>
            <a:ext cx="1562335" cy="1655654"/>
          </a:xfrm>
          <a:custGeom>
            <a:avLst/>
            <a:gdLst/>
            <a:ahLst/>
            <a:cxnLst/>
            <a:rect l="l" t="t" r="r" b="b"/>
            <a:pathLst>
              <a:path w="1562335" h="1655654">
                <a:moveTo>
                  <a:pt x="0" y="0"/>
                </a:moveTo>
                <a:lnTo>
                  <a:pt x="1562336" y="0"/>
                </a:lnTo>
                <a:lnTo>
                  <a:pt x="1562336" y="1655654"/>
                </a:lnTo>
                <a:lnTo>
                  <a:pt x="0" y="1655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A0E97F-C753-73E1-A365-428ABBAA8C11}"/>
              </a:ext>
            </a:extLst>
          </p:cNvPr>
          <p:cNvSpPr txBox="1"/>
          <p:nvPr/>
        </p:nvSpPr>
        <p:spPr>
          <a:xfrm>
            <a:off x="10328692" y="8810805"/>
            <a:ext cx="9460522" cy="469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3120"/>
              </a:lnSpc>
              <a:spcBef>
                <a:spcPct val="0"/>
              </a:spcBef>
            </a:pPr>
            <a:r>
              <a:rPr lang="en-US" sz="2500">
                <a:solidFill>
                  <a:srgbClr val="2E2E2E"/>
                </a:solidFill>
                <a:latin typeface="Cabin Medium"/>
                <a:hlinkClick r:id="rId18" action="ppaction://hlinkfile"/>
              </a:rPr>
              <a:t>Công ty TNHH Cơ nhiệt điện Hưng Tiến Việt</a:t>
            </a:r>
            <a:endParaRPr lang="en-US" sz="2500">
              <a:solidFill>
                <a:srgbClr val="2E2E2E"/>
              </a:solidFill>
              <a:latin typeface="Cabin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29427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40828">
            <a:off x="1766078" y="185683"/>
            <a:ext cx="2206170" cy="3422604"/>
          </a:xfrm>
          <a:custGeom>
            <a:avLst/>
            <a:gdLst/>
            <a:ahLst/>
            <a:cxnLst/>
            <a:rect l="l" t="t" r="r" b="b"/>
            <a:pathLst>
              <a:path w="2206170" h="3422604">
                <a:moveTo>
                  <a:pt x="0" y="0"/>
                </a:moveTo>
                <a:lnTo>
                  <a:pt x="2206170" y="0"/>
                </a:lnTo>
                <a:lnTo>
                  <a:pt x="2206170" y="3422604"/>
                </a:lnTo>
                <a:lnTo>
                  <a:pt x="0" y="3422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51003" y="1361829"/>
            <a:ext cx="1138845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>
                <a:solidFill>
                  <a:srgbClr val="2E2E2E"/>
                </a:solidFill>
                <a:latin typeface="Cabin"/>
              </a:rPr>
              <a:t>Mục tiêu và Chiến lược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37373" y="9580693"/>
            <a:ext cx="2540953" cy="2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2E2E2E"/>
                </a:solidFill>
                <a:latin typeface="Cabin"/>
                <a:hlinkClick r:id="rId5" action="ppaction://hlinksldjump"/>
              </a:rPr>
              <a:t>Quay lại </a:t>
            </a:r>
            <a:r>
              <a:rPr lang="en-US" sz="1599">
                <a:solidFill>
                  <a:srgbClr val="2E2E2E"/>
                </a:solidFill>
                <a:latin typeface="Cabin Medium"/>
                <a:hlinkClick r:id="rId5" action="ppaction://hlinksldjump"/>
              </a:rPr>
              <a:t>Trang Chương trình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673572" y="3696757"/>
            <a:ext cx="7463426" cy="3826075"/>
            <a:chOff x="0" y="0"/>
            <a:chExt cx="50204059" cy="25736774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0059279" cy="25591994"/>
            </a:xfrm>
            <a:custGeom>
              <a:avLst/>
              <a:gdLst/>
              <a:ahLst/>
              <a:cxnLst/>
              <a:rect l="l" t="t" r="r" b="b"/>
              <a:pathLst>
                <a:path w="50059279" h="25591994">
                  <a:moveTo>
                    <a:pt x="0" y="0"/>
                  </a:moveTo>
                  <a:lnTo>
                    <a:pt x="50059279" y="0"/>
                  </a:lnTo>
                  <a:lnTo>
                    <a:pt x="50059279" y="25591994"/>
                  </a:lnTo>
                  <a:lnTo>
                    <a:pt x="0" y="25591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0204058" cy="25736773"/>
            </a:xfrm>
            <a:custGeom>
              <a:avLst/>
              <a:gdLst/>
              <a:ahLst/>
              <a:cxnLst/>
              <a:rect l="l" t="t" r="r" b="b"/>
              <a:pathLst>
                <a:path w="50204058" h="25736773">
                  <a:moveTo>
                    <a:pt x="50059279" y="25591993"/>
                  </a:moveTo>
                  <a:lnTo>
                    <a:pt x="50204058" y="25591993"/>
                  </a:lnTo>
                  <a:lnTo>
                    <a:pt x="50204058" y="25736773"/>
                  </a:lnTo>
                  <a:lnTo>
                    <a:pt x="50059279" y="25736773"/>
                  </a:lnTo>
                  <a:lnTo>
                    <a:pt x="50059279" y="255919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591993"/>
                  </a:lnTo>
                  <a:lnTo>
                    <a:pt x="0" y="25591993"/>
                  </a:lnTo>
                  <a:lnTo>
                    <a:pt x="0" y="144780"/>
                  </a:lnTo>
                  <a:close/>
                  <a:moveTo>
                    <a:pt x="0" y="25591993"/>
                  </a:moveTo>
                  <a:lnTo>
                    <a:pt x="144780" y="25591993"/>
                  </a:lnTo>
                  <a:lnTo>
                    <a:pt x="144780" y="25736773"/>
                  </a:lnTo>
                  <a:lnTo>
                    <a:pt x="0" y="25736773"/>
                  </a:lnTo>
                  <a:lnTo>
                    <a:pt x="0" y="25591993"/>
                  </a:lnTo>
                  <a:close/>
                  <a:moveTo>
                    <a:pt x="50059279" y="144780"/>
                  </a:moveTo>
                  <a:lnTo>
                    <a:pt x="50204058" y="144780"/>
                  </a:lnTo>
                  <a:lnTo>
                    <a:pt x="50204058" y="25591993"/>
                  </a:lnTo>
                  <a:lnTo>
                    <a:pt x="50059279" y="25591993"/>
                  </a:lnTo>
                  <a:lnTo>
                    <a:pt x="50059279" y="144780"/>
                  </a:lnTo>
                  <a:close/>
                  <a:moveTo>
                    <a:pt x="144780" y="25591993"/>
                  </a:moveTo>
                  <a:lnTo>
                    <a:pt x="50059279" y="25591993"/>
                  </a:lnTo>
                  <a:lnTo>
                    <a:pt x="50059279" y="25736773"/>
                  </a:lnTo>
                  <a:lnTo>
                    <a:pt x="144780" y="25736773"/>
                  </a:lnTo>
                  <a:lnTo>
                    <a:pt x="144780" y="25591993"/>
                  </a:lnTo>
                  <a:close/>
                  <a:moveTo>
                    <a:pt x="50059279" y="0"/>
                  </a:moveTo>
                  <a:lnTo>
                    <a:pt x="50204058" y="0"/>
                  </a:lnTo>
                  <a:lnTo>
                    <a:pt x="50204058" y="144780"/>
                  </a:lnTo>
                  <a:lnTo>
                    <a:pt x="50059279" y="144780"/>
                  </a:lnTo>
                  <a:lnTo>
                    <a:pt x="500592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0059279" y="0"/>
                  </a:lnTo>
                  <a:lnTo>
                    <a:pt x="500592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6CD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1003" y="3696757"/>
            <a:ext cx="7463426" cy="3826075"/>
            <a:chOff x="0" y="0"/>
            <a:chExt cx="50204059" cy="25736774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0059279" cy="25591994"/>
            </a:xfrm>
            <a:custGeom>
              <a:avLst/>
              <a:gdLst/>
              <a:ahLst/>
              <a:cxnLst/>
              <a:rect l="l" t="t" r="r" b="b"/>
              <a:pathLst>
                <a:path w="50059279" h="25591994">
                  <a:moveTo>
                    <a:pt x="0" y="0"/>
                  </a:moveTo>
                  <a:lnTo>
                    <a:pt x="50059279" y="0"/>
                  </a:lnTo>
                  <a:lnTo>
                    <a:pt x="50059279" y="25591994"/>
                  </a:lnTo>
                  <a:lnTo>
                    <a:pt x="0" y="25591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0204058" cy="25736773"/>
            </a:xfrm>
            <a:custGeom>
              <a:avLst/>
              <a:gdLst/>
              <a:ahLst/>
              <a:cxnLst/>
              <a:rect l="l" t="t" r="r" b="b"/>
              <a:pathLst>
                <a:path w="50204058" h="25736773">
                  <a:moveTo>
                    <a:pt x="50059279" y="25591993"/>
                  </a:moveTo>
                  <a:lnTo>
                    <a:pt x="50204058" y="25591993"/>
                  </a:lnTo>
                  <a:lnTo>
                    <a:pt x="50204058" y="25736773"/>
                  </a:lnTo>
                  <a:lnTo>
                    <a:pt x="50059279" y="25736773"/>
                  </a:lnTo>
                  <a:lnTo>
                    <a:pt x="50059279" y="255919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591993"/>
                  </a:lnTo>
                  <a:lnTo>
                    <a:pt x="0" y="25591993"/>
                  </a:lnTo>
                  <a:lnTo>
                    <a:pt x="0" y="144780"/>
                  </a:lnTo>
                  <a:close/>
                  <a:moveTo>
                    <a:pt x="0" y="25591993"/>
                  </a:moveTo>
                  <a:lnTo>
                    <a:pt x="144780" y="25591993"/>
                  </a:lnTo>
                  <a:lnTo>
                    <a:pt x="144780" y="25736773"/>
                  </a:lnTo>
                  <a:lnTo>
                    <a:pt x="0" y="25736773"/>
                  </a:lnTo>
                  <a:lnTo>
                    <a:pt x="0" y="25591993"/>
                  </a:lnTo>
                  <a:close/>
                  <a:moveTo>
                    <a:pt x="50059279" y="144780"/>
                  </a:moveTo>
                  <a:lnTo>
                    <a:pt x="50204058" y="144780"/>
                  </a:lnTo>
                  <a:lnTo>
                    <a:pt x="50204058" y="25591993"/>
                  </a:lnTo>
                  <a:lnTo>
                    <a:pt x="50059279" y="25591993"/>
                  </a:lnTo>
                  <a:lnTo>
                    <a:pt x="50059279" y="144780"/>
                  </a:lnTo>
                  <a:close/>
                  <a:moveTo>
                    <a:pt x="144780" y="25591993"/>
                  </a:moveTo>
                  <a:lnTo>
                    <a:pt x="50059279" y="25591993"/>
                  </a:lnTo>
                  <a:lnTo>
                    <a:pt x="50059279" y="25736773"/>
                  </a:lnTo>
                  <a:lnTo>
                    <a:pt x="144780" y="25736773"/>
                  </a:lnTo>
                  <a:lnTo>
                    <a:pt x="144780" y="25591993"/>
                  </a:lnTo>
                  <a:close/>
                  <a:moveTo>
                    <a:pt x="50059279" y="0"/>
                  </a:moveTo>
                  <a:lnTo>
                    <a:pt x="50204058" y="0"/>
                  </a:lnTo>
                  <a:lnTo>
                    <a:pt x="50204058" y="144780"/>
                  </a:lnTo>
                  <a:lnTo>
                    <a:pt x="50059279" y="144780"/>
                  </a:lnTo>
                  <a:lnTo>
                    <a:pt x="500592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0059279" y="0"/>
                  </a:lnTo>
                  <a:lnTo>
                    <a:pt x="500592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6CD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68064" y="6213407"/>
            <a:ext cx="6229304" cy="872990"/>
            <a:chOff x="0" y="0"/>
            <a:chExt cx="8305738" cy="116398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8305738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</a:rPr>
                <a:t>50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26660"/>
              <a:ext cx="8305738" cy="53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E2E2E"/>
                  </a:solidFill>
                  <a:latin typeface="Cabin"/>
                </a:rPr>
                <a:t>Khách hàng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90633" y="6213407"/>
            <a:ext cx="6229304" cy="863788"/>
            <a:chOff x="0" y="0"/>
            <a:chExt cx="8305738" cy="115171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8305738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2E2E2E"/>
                  </a:solidFill>
                  <a:latin typeface="Cabin Medium"/>
                </a:rPr>
                <a:t>50 tỷ VNĐ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26661"/>
              <a:ext cx="8305738" cy="52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E2E2E"/>
                  </a:solidFill>
                  <a:latin typeface="Cabin"/>
                </a:rPr>
                <a:t>Doanh thu Mục tiêu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50124" y="4161504"/>
            <a:ext cx="6465183" cy="1591166"/>
            <a:chOff x="0" y="0"/>
            <a:chExt cx="8620244" cy="2121554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8620244" cy="2121554"/>
              <a:chOff x="0" y="0"/>
              <a:chExt cx="18605500" cy="45790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6351" y="0"/>
                <a:ext cx="18572727" cy="4579098"/>
              </a:xfrm>
              <a:custGeom>
                <a:avLst/>
                <a:gdLst/>
                <a:ahLst/>
                <a:cxnLst/>
                <a:rect l="l" t="t" r="r" b="b"/>
                <a:pathLst>
                  <a:path w="18572727" h="4579098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  <a:moveTo>
                      <a:pt x="1952149" y="0"/>
                    </a:moveTo>
                    <a:cubicBezTo>
                      <a:pt x="1835249" y="0"/>
                      <a:pt x="1740482" y="94766"/>
                      <a:pt x="1740482" y="211667"/>
                    </a:cubicBezTo>
                    <a:lnTo>
                      <a:pt x="1740482" y="282222"/>
                    </a:lnTo>
                    <a:cubicBezTo>
                      <a:pt x="1740482" y="399122"/>
                      <a:pt x="1835249" y="493889"/>
                      <a:pt x="1952149" y="493889"/>
                    </a:cubicBezTo>
                    <a:cubicBezTo>
                      <a:pt x="2069049" y="493889"/>
                      <a:pt x="2163816" y="399122"/>
                      <a:pt x="2163816" y="282222"/>
                    </a:cubicBezTo>
                    <a:lnTo>
                      <a:pt x="2163816" y="211667"/>
                    </a:lnTo>
                    <a:cubicBezTo>
                      <a:pt x="2163816" y="94766"/>
                      <a:pt x="2069049" y="0"/>
                      <a:pt x="1952149" y="0"/>
                    </a:cubicBezTo>
                    <a:moveTo>
                      <a:pt x="1732933" y="969998"/>
                    </a:moveTo>
                    <a:cubicBezTo>
                      <a:pt x="1734132" y="961884"/>
                      <a:pt x="1722702" y="958709"/>
                      <a:pt x="1719527" y="966258"/>
                    </a:cubicBezTo>
                    <a:lnTo>
                      <a:pt x="1565505" y="1325598"/>
                    </a:lnTo>
                    <a:cubicBezTo>
                      <a:pt x="1543248" y="1377518"/>
                      <a:pt x="1492172" y="1411161"/>
                      <a:pt x="1435682" y="1411111"/>
                    </a:cubicBezTo>
                    <a:lnTo>
                      <a:pt x="1370630" y="1411111"/>
                    </a:lnTo>
                    <a:cubicBezTo>
                      <a:pt x="1358766" y="1411122"/>
                      <a:pt x="1347690" y="1405168"/>
                      <a:pt x="1341155" y="1395265"/>
                    </a:cubicBezTo>
                    <a:cubicBezTo>
                      <a:pt x="1334620" y="1385363"/>
                      <a:pt x="1333500" y="1372839"/>
                      <a:pt x="1338175" y="1361934"/>
                    </a:cubicBezTo>
                    <a:lnTo>
                      <a:pt x="1528816" y="917222"/>
                    </a:lnTo>
                    <a:lnTo>
                      <a:pt x="1598948" y="741821"/>
                    </a:lnTo>
                    <a:cubicBezTo>
                      <a:pt x="1641818" y="634683"/>
                      <a:pt x="1745595" y="564437"/>
                      <a:pt x="1860991" y="564444"/>
                    </a:cubicBezTo>
                    <a:lnTo>
                      <a:pt x="2043307" y="564444"/>
                    </a:lnTo>
                    <a:cubicBezTo>
                      <a:pt x="2158703" y="564437"/>
                      <a:pt x="2262480" y="634683"/>
                      <a:pt x="2305350" y="741821"/>
                    </a:cubicBezTo>
                    <a:lnTo>
                      <a:pt x="2375482" y="917222"/>
                    </a:lnTo>
                    <a:lnTo>
                      <a:pt x="2566053" y="1361934"/>
                    </a:lnTo>
                    <a:cubicBezTo>
                      <a:pt x="2570728" y="1372839"/>
                      <a:pt x="2569608" y="1385363"/>
                      <a:pt x="2563072" y="1395265"/>
                    </a:cubicBezTo>
                    <a:cubicBezTo>
                      <a:pt x="2556537" y="1405168"/>
                      <a:pt x="2545462" y="1411122"/>
                      <a:pt x="2533597" y="1411111"/>
                    </a:cubicBezTo>
                    <a:lnTo>
                      <a:pt x="2468545" y="1411111"/>
                    </a:lnTo>
                    <a:cubicBezTo>
                      <a:pt x="2412107" y="1411105"/>
                      <a:pt x="2361101" y="1377471"/>
                      <a:pt x="2338864" y="1325598"/>
                    </a:cubicBezTo>
                    <a:lnTo>
                      <a:pt x="2184841" y="966258"/>
                    </a:lnTo>
                    <a:cubicBezTo>
                      <a:pt x="2181596" y="958709"/>
                      <a:pt x="2170236" y="961884"/>
                      <a:pt x="2171365" y="969998"/>
                    </a:cubicBezTo>
                    <a:lnTo>
                      <a:pt x="2234371" y="1411111"/>
                    </a:lnTo>
                    <a:lnTo>
                      <a:pt x="2301752" y="2219607"/>
                    </a:lnTo>
                    <a:cubicBezTo>
                      <a:pt x="2302560" y="2229429"/>
                      <a:pt x="2299223" y="2239141"/>
                      <a:pt x="2292548" y="2246392"/>
                    </a:cubicBezTo>
                    <a:cubicBezTo>
                      <a:pt x="2285874" y="2253643"/>
                      <a:pt x="2276470" y="2257771"/>
                      <a:pt x="2266615" y="2257778"/>
                    </a:cubicBezTo>
                    <a:lnTo>
                      <a:pt x="2212781" y="2257778"/>
                    </a:lnTo>
                    <a:cubicBezTo>
                      <a:pt x="2143800" y="2257786"/>
                      <a:pt x="2084923" y="2207921"/>
                      <a:pt x="2073575" y="2139879"/>
                    </a:cubicBezTo>
                    <a:lnTo>
                      <a:pt x="1959205" y="1452880"/>
                    </a:lnTo>
                    <a:cubicBezTo>
                      <a:pt x="1957864" y="1444978"/>
                      <a:pt x="1946575" y="1444978"/>
                      <a:pt x="1945234" y="1452880"/>
                    </a:cubicBezTo>
                    <a:lnTo>
                      <a:pt x="1830793" y="2139879"/>
                    </a:lnTo>
                    <a:cubicBezTo>
                      <a:pt x="1819442" y="2207948"/>
                      <a:pt x="1760525" y="2257821"/>
                      <a:pt x="1691517" y="2257778"/>
                    </a:cubicBezTo>
                    <a:lnTo>
                      <a:pt x="1637683" y="2257778"/>
                    </a:lnTo>
                    <a:cubicBezTo>
                      <a:pt x="1627828" y="2257771"/>
                      <a:pt x="1618424" y="2253643"/>
                      <a:pt x="1611750" y="2246392"/>
                    </a:cubicBezTo>
                    <a:cubicBezTo>
                      <a:pt x="1605075" y="2239141"/>
                      <a:pt x="1601738" y="2229429"/>
                      <a:pt x="1602546" y="2219607"/>
                    </a:cubicBezTo>
                    <a:lnTo>
                      <a:pt x="1669927" y="1411111"/>
                    </a:lnTo>
                    <a:lnTo>
                      <a:pt x="1732933" y="969998"/>
                    </a:lnTo>
                    <a:moveTo>
                      <a:pt x="3285649" y="0"/>
                    </a:moveTo>
                    <a:cubicBezTo>
                      <a:pt x="3168749" y="0"/>
                      <a:pt x="3073982" y="94766"/>
                      <a:pt x="3073982" y="211667"/>
                    </a:cubicBezTo>
                    <a:lnTo>
                      <a:pt x="3073982" y="282222"/>
                    </a:lnTo>
                    <a:cubicBezTo>
                      <a:pt x="3073982" y="399122"/>
                      <a:pt x="3168749" y="493889"/>
                      <a:pt x="3285649" y="493889"/>
                    </a:cubicBezTo>
                    <a:cubicBezTo>
                      <a:pt x="3402549" y="493889"/>
                      <a:pt x="3497316" y="399122"/>
                      <a:pt x="3497316" y="282222"/>
                    </a:cubicBezTo>
                    <a:lnTo>
                      <a:pt x="3497316" y="211667"/>
                    </a:lnTo>
                    <a:cubicBezTo>
                      <a:pt x="3497316" y="94766"/>
                      <a:pt x="3402549" y="0"/>
                      <a:pt x="3285649" y="0"/>
                    </a:cubicBezTo>
                    <a:moveTo>
                      <a:pt x="3066433" y="969998"/>
                    </a:moveTo>
                    <a:cubicBezTo>
                      <a:pt x="3067632" y="961884"/>
                      <a:pt x="3056202" y="958709"/>
                      <a:pt x="3053027" y="966258"/>
                    </a:cubicBezTo>
                    <a:lnTo>
                      <a:pt x="2899005" y="1325598"/>
                    </a:lnTo>
                    <a:cubicBezTo>
                      <a:pt x="2876748" y="1377518"/>
                      <a:pt x="2825672" y="1411161"/>
                      <a:pt x="2769182" y="1411111"/>
                    </a:cubicBezTo>
                    <a:lnTo>
                      <a:pt x="2704130" y="1411111"/>
                    </a:lnTo>
                    <a:cubicBezTo>
                      <a:pt x="2692266" y="1411122"/>
                      <a:pt x="2681190" y="1405168"/>
                      <a:pt x="2674655" y="1395265"/>
                    </a:cubicBezTo>
                    <a:cubicBezTo>
                      <a:pt x="2668120" y="1385363"/>
                      <a:pt x="2667000" y="1372839"/>
                      <a:pt x="2671675" y="1361934"/>
                    </a:cubicBezTo>
                    <a:lnTo>
                      <a:pt x="2862316" y="917222"/>
                    </a:lnTo>
                    <a:lnTo>
                      <a:pt x="2932448" y="741821"/>
                    </a:lnTo>
                    <a:cubicBezTo>
                      <a:pt x="2975318" y="634683"/>
                      <a:pt x="3079095" y="564437"/>
                      <a:pt x="3194491" y="564444"/>
                    </a:cubicBezTo>
                    <a:lnTo>
                      <a:pt x="3376807" y="564444"/>
                    </a:lnTo>
                    <a:cubicBezTo>
                      <a:pt x="3492203" y="564437"/>
                      <a:pt x="3595980" y="634683"/>
                      <a:pt x="3638850" y="741821"/>
                    </a:cubicBezTo>
                    <a:lnTo>
                      <a:pt x="3708982" y="917222"/>
                    </a:lnTo>
                    <a:lnTo>
                      <a:pt x="3899553" y="1361934"/>
                    </a:lnTo>
                    <a:cubicBezTo>
                      <a:pt x="3904228" y="1372839"/>
                      <a:pt x="3903107" y="1385363"/>
                      <a:pt x="3896572" y="1395265"/>
                    </a:cubicBezTo>
                    <a:cubicBezTo>
                      <a:pt x="3890037" y="1405168"/>
                      <a:pt x="3878962" y="1411122"/>
                      <a:pt x="3867097" y="1411111"/>
                    </a:cubicBezTo>
                    <a:lnTo>
                      <a:pt x="3802045" y="1411111"/>
                    </a:lnTo>
                    <a:cubicBezTo>
                      <a:pt x="3745607" y="1411105"/>
                      <a:pt x="3694601" y="1377471"/>
                      <a:pt x="3672364" y="1325598"/>
                    </a:cubicBezTo>
                    <a:lnTo>
                      <a:pt x="3518341" y="966258"/>
                    </a:lnTo>
                    <a:cubicBezTo>
                      <a:pt x="3515096" y="958709"/>
                      <a:pt x="3503736" y="961884"/>
                      <a:pt x="3504865" y="969998"/>
                    </a:cubicBezTo>
                    <a:lnTo>
                      <a:pt x="3567871" y="1411111"/>
                    </a:lnTo>
                    <a:lnTo>
                      <a:pt x="3635252" y="2219607"/>
                    </a:lnTo>
                    <a:cubicBezTo>
                      <a:pt x="3636060" y="2229429"/>
                      <a:pt x="3632723" y="2239141"/>
                      <a:pt x="3626048" y="2246392"/>
                    </a:cubicBezTo>
                    <a:cubicBezTo>
                      <a:pt x="3619374" y="2253643"/>
                      <a:pt x="3609970" y="2257771"/>
                      <a:pt x="3600115" y="2257778"/>
                    </a:cubicBezTo>
                    <a:lnTo>
                      <a:pt x="3546281" y="2257778"/>
                    </a:lnTo>
                    <a:cubicBezTo>
                      <a:pt x="3477299" y="2257786"/>
                      <a:pt x="3418423" y="2207921"/>
                      <a:pt x="3407075" y="2139879"/>
                    </a:cubicBezTo>
                    <a:lnTo>
                      <a:pt x="3292704" y="1452880"/>
                    </a:lnTo>
                    <a:cubicBezTo>
                      <a:pt x="3291364" y="1444978"/>
                      <a:pt x="3280075" y="1444978"/>
                      <a:pt x="3278735" y="1452880"/>
                    </a:cubicBezTo>
                    <a:lnTo>
                      <a:pt x="3164293" y="2139879"/>
                    </a:lnTo>
                    <a:cubicBezTo>
                      <a:pt x="3152942" y="2207948"/>
                      <a:pt x="3094025" y="2257821"/>
                      <a:pt x="3025017" y="2257778"/>
                    </a:cubicBezTo>
                    <a:lnTo>
                      <a:pt x="2971183" y="2257778"/>
                    </a:lnTo>
                    <a:cubicBezTo>
                      <a:pt x="2961328" y="2257771"/>
                      <a:pt x="2951924" y="2253643"/>
                      <a:pt x="2945250" y="2246392"/>
                    </a:cubicBezTo>
                    <a:cubicBezTo>
                      <a:pt x="2938575" y="2239141"/>
                      <a:pt x="2935238" y="2229429"/>
                      <a:pt x="2936046" y="2219607"/>
                    </a:cubicBezTo>
                    <a:lnTo>
                      <a:pt x="3003427" y="1411111"/>
                    </a:lnTo>
                    <a:lnTo>
                      <a:pt x="3066433" y="969998"/>
                    </a:lnTo>
                    <a:moveTo>
                      <a:pt x="4619149" y="0"/>
                    </a:moveTo>
                    <a:cubicBezTo>
                      <a:pt x="4502249" y="0"/>
                      <a:pt x="4407482" y="94766"/>
                      <a:pt x="4407482" y="211667"/>
                    </a:cubicBezTo>
                    <a:lnTo>
                      <a:pt x="4407482" y="282222"/>
                    </a:lnTo>
                    <a:cubicBezTo>
                      <a:pt x="4407482" y="399122"/>
                      <a:pt x="4502249" y="493889"/>
                      <a:pt x="4619149" y="493889"/>
                    </a:cubicBezTo>
                    <a:cubicBezTo>
                      <a:pt x="4736049" y="493889"/>
                      <a:pt x="4830816" y="399122"/>
                      <a:pt x="4830816" y="282222"/>
                    </a:cubicBezTo>
                    <a:lnTo>
                      <a:pt x="4830816" y="211667"/>
                    </a:lnTo>
                    <a:cubicBezTo>
                      <a:pt x="4830816" y="94766"/>
                      <a:pt x="4736049" y="0"/>
                      <a:pt x="4619149" y="0"/>
                    </a:cubicBezTo>
                    <a:moveTo>
                      <a:pt x="4399933" y="969998"/>
                    </a:moveTo>
                    <a:cubicBezTo>
                      <a:pt x="4401132" y="961884"/>
                      <a:pt x="4389702" y="958709"/>
                      <a:pt x="4386527" y="966258"/>
                    </a:cubicBezTo>
                    <a:lnTo>
                      <a:pt x="4232504" y="1325598"/>
                    </a:lnTo>
                    <a:cubicBezTo>
                      <a:pt x="4210248" y="1377518"/>
                      <a:pt x="4159172" y="1411161"/>
                      <a:pt x="4102682" y="1411111"/>
                    </a:cubicBezTo>
                    <a:lnTo>
                      <a:pt x="4037630" y="1411111"/>
                    </a:lnTo>
                    <a:cubicBezTo>
                      <a:pt x="4025765" y="1411122"/>
                      <a:pt x="4014691" y="1405168"/>
                      <a:pt x="4008155" y="1395265"/>
                    </a:cubicBezTo>
                    <a:cubicBezTo>
                      <a:pt x="4001620" y="1385363"/>
                      <a:pt x="4000500" y="1372839"/>
                      <a:pt x="4005174" y="1361934"/>
                    </a:cubicBezTo>
                    <a:lnTo>
                      <a:pt x="4195816" y="917222"/>
                    </a:lnTo>
                    <a:lnTo>
                      <a:pt x="4265948" y="741821"/>
                    </a:lnTo>
                    <a:cubicBezTo>
                      <a:pt x="4308818" y="634683"/>
                      <a:pt x="4412595" y="564437"/>
                      <a:pt x="4527991" y="564444"/>
                    </a:cubicBezTo>
                    <a:lnTo>
                      <a:pt x="4710307" y="564444"/>
                    </a:lnTo>
                    <a:cubicBezTo>
                      <a:pt x="4825703" y="564437"/>
                      <a:pt x="4929480" y="634683"/>
                      <a:pt x="4972350" y="741821"/>
                    </a:cubicBezTo>
                    <a:lnTo>
                      <a:pt x="5042482" y="917222"/>
                    </a:lnTo>
                    <a:lnTo>
                      <a:pt x="5233053" y="1361934"/>
                    </a:lnTo>
                    <a:cubicBezTo>
                      <a:pt x="5237728" y="1372839"/>
                      <a:pt x="5236607" y="1385363"/>
                      <a:pt x="5230072" y="1395265"/>
                    </a:cubicBezTo>
                    <a:cubicBezTo>
                      <a:pt x="5223537" y="1405168"/>
                      <a:pt x="5212462" y="1411122"/>
                      <a:pt x="5200597" y="1411111"/>
                    </a:cubicBezTo>
                    <a:lnTo>
                      <a:pt x="5135545" y="1411111"/>
                    </a:lnTo>
                    <a:cubicBezTo>
                      <a:pt x="5079107" y="1411105"/>
                      <a:pt x="5028101" y="1377471"/>
                      <a:pt x="5005864" y="1325598"/>
                    </a:cubicBezTo>
                    <a:lnTo>
                      <a:pt x="4851841" y="966258"/>
                    </a:lnTo>
                    <a:cubicBezTo>
                      <a:pt x="4848596" y="958709"/>
                      <a:pt x="4837236" y="961884"/>
                      <a:pt x="4838365" y="969998"/>
                    </a:cubicBezTo>
                    <a:lnTo>
                      <a:pt x="4901371" y="1411111"/>
                    </a:lnTo>
                    <a:lnTo>
                      <a:pt x="4968752" y="2219607"/>
                    </a:lnTo>
                    <a:cubicBezTo>
                      <a:pt x="4969560" y="2229429"/>
                      <a:pt x="4966223" y="2239141"/>
                      <a:pt x="4959548" y="2246392"/>
                    </a:cubicBezTo>
                    <a:cubicBezTo>
                      <a:pt x="4952874" y="2253643"/>
                      <a:pt x="4943470" y="2257771"/>
                      <a:pt x="4933615" y="2257778"/>
                    </a:cubicBezTo>
                    <a:lnTo>
                      <a:pt x="4879781" y="2257778"/>
                    </a:lnTo>
                    <a:cubicBezTo>
                      <a:pt x="4810799" y="2257786"/>
                      <a:pt x="4751923" y="2207921"/>
                      <a:pt x="4740575" y="2139879"/>
                    </a:cubicBezTo>
                    <a:lnTo>
                      <a:pt x="4626204" y="1452880"/>
                    </a:lnTo>
                    <a:cubicBezTo>
                      <a:pt x="4624864" y="1444978"/>
                      <a:pt x="4613575" y="1444978"/>
                      <a:pt x="4612235" y="1452880"/>
                    </a:cubicBezTo>
                    <a:lnTo>
                      <a:pt x="4497794" y="2139879"/>
                    </a:lnTo>
                    <a:cubicBezTo>
                      <a:pt x="4486442" y="2207948"/>
                      <a:pt x="4427525" y="2257821"/>
                      <a:pt x="4358517" y="2257778"/>
                    </a:cubicBezTo>
                    <a:lnTo>
                      <a:pt x="4304683" y="2257778"/>
                    </a:lnTo>
                    <a:cubicBezTo>
                      <a:pt x="4294828" y="2257771"/>
                      <a:pt x="4285424" y="2253643"/>
                      <a:pt x="4278750" y="2246392"/>
                    </a:cubicBezTo>
                    <a:cubicBezTo>
                      <a:pt x="4272075" y="2239141"/>
                      <a:pt x="4268738" y="2229429"/>
                      <a:pt x="4269546" y="2219607"/>
                    </a:cubicBezTo>
                    <a:lnTo>
                      <a:pt x="4336927" y="1411111"/>
                    </a:lnTo>
                    <a:lnTo>
                      <a:pt x="4399933" y="969998"/>
                    </a:lnTo>
                    <a:moveTo>
                      <a:pt x="5952649" y="0"/>
                    </a:moveTo>
                    <a:cubicBezTo>
                      <a:pt x="5835749" y="0"/>
                      <a:pt x="5740982" y="94766"/>
                      <a:pt x="5740982" y="211667"/>
                    </a:cubicBezTo>
                    <a:lnTo>
                      <a:pt x="5740982" y="282222"/>
                    </a:lnTo>
                    <a:cubicBezTo>
                      <a:pt x="5740982" y="399122"/>
                      <a:pt x="5835749" y="493889"/>
                      <a:pt x="5952649" y="493889"/>
                    </a:cubicBezTo>
                    <a:cubicBezTo>
                      <a:pt x="6069549" y="493889"/>
                      <a:pt x="6164316" y="399122"/>
                      <a:pt x="6164316" y="282222"/>
                    </a:cubicBezTo>
                    <a:lnTo>
                      <a:pt x="6164316" y="211667"/>
                    </a:lnTo>
                    <a:cubicBezTo>
                      <a:pt x="6164316" y="94766"/>
                      <a:pt x="6069549" y="0"/>
                      <a:pt x="5952649" y="0"/>
                    </a:cubicBezTo>
                    <a:moveTo>
                      <a:pt x="5733433" y="969998"/>
                    </a:moveTo>
                    <a:cubicBezTo>
                      <a:pt x="5734632" y="961884"/>
                      <a:pt x="5723202" y="958709"/>
                      <a:pt x="5720027" y="966258"/>
                    </a:cubicBezTo>
                    <a:lnTo>
                      <a:pt x="5566004" y="1325598"/>
                    </a:lnTo>
                    <a:cubicBezTo>
                      <a:pt x="5543748" y="1377518"/>
                      <a:pt x="5492672" y="1411161"/>
                      <a:pt x="5436182" y="1411111"/>
                    </a:cubicBezTo>
                    <a:lnTo>
                      <a:pt x="5371130" y="1411111"/>
                    </a:lnTo>
                    <a:cubicBezTo>
                      <a:pt x="5359265" y="1411122"/>
                      <a:pt x="5348191" y="1405168"/>
                      <a:pt x="5341655" y="1395265"/>
                    </a:cubicBezTo>
                    <a:cubicBezTo>
                      <a:pt x="5335120" y="1385363"/>
                      <a:pt x="5334000" y="1372839"/>
                      <a:pt x="5338674" y="1361934"/>
                    </a:cubicBezTo>
                    <a:lnTo>
                      <a:pt x="5529316" y="917222"/>
                    </a:lnTo>
                    <a:lnTo>
                      <a:pt x="5599448" y="741821"/>
                    </a:lnTo>
                    <a:cubicBezTo>
                      <a:pt x="5642318" y="634683"/>
                      <a:pt x="5746095" y="564437"/>
                      <a:pt x="5861491" y="564444"/>
                    </a:cubicBezTo>
                    <a:lnTo>
                      <a:pt x="6043807" y="564444"/>
                    </a:lnTo>
                    <a:cubicBezTo>
                      <a:pt x="6159203" y="564437"/>
                      <a:pt x="6262980" y="634683"/>
                      <a:pt x="6305850" y="741821"/>
                    </a:cubicBezTo>
                    <a:lnTo>
                      <a:pt x="6375982" y="917222"/>
                    </a:lnTo>
                    <a:lnTo>
                      <a:pt x="6566553" y="1361934"/>
                    </a:lnTo>
                    <a:cubicBezTo>
                      <a:pt x="6571228" y="1372839"/>
                      <a:pt x="6570107" y="1385363"/>
                      <a:pt x="6563572" y="1395265"/>
                    </a:cubicBezTo>
                    <a:cubicBezTo>
                      <a:pt x="6557037" y="1405168"/>
                      <a:pt x="6545962" y="1411122"/>
                      <a:pt x="6534097" y="1411111"/>
                    </a:cubicBezTo>
                    <a:lnTo>
                      <a:pt x="6469045" y="1411111"/>
                    </a:lnTo>
                    <a:cubicBezTo>
                      <a:pt x="6412607" y="1411105"/>
                      <a:pt x="6361601" y="1377471"/>
                      <a:pt x="6339364" y="1325598"/>
                    </a:cubicBezTo>
                    <a:lnTo>
                      <a:pt x="6185341" y="966258"/>
                    </a:lnTo>
                    <a:cubicBezTo>
                      <a:pt x="6182096" y="958709"/>
                      <a:pt x="6170736" y="961884"/>
                      <a:pt x="6171865" y="969998"/>
                    </a:cubicBezTo>
                    <a:lnTo>
                      <a:pt x="6234871" y="1411111"/>
                    </a:lnTo>
                    <a:lnTo>
                      <a:pt x="6302252" y="2219607"/>
                    </a:lnTo>
                    <a:cubicBezTo>
                      <a:pt x="6303060" y="2229429"/>
                      <a:pt x="6299723" y="2239141"/>
                      <a:pt x="6293048" y="2246392"/>
                    </a:cubicBezTo>
                    <a:cubicBezTo>
                      <a:pt x="6286374" y="2253643"/>
                      <a:pt x="6276970" y="2257771"/>
                      <a:pt x="6267115" y="2257778"/>
                    </a:cubicBezTo>
                    <a:lnTo>
                      <a:pt x="6213281" y="2257778"/>
                    </a:lnTo>
                    <a:cubicBezTo>
                      <a:pt x="6144299" y="2257786"/>
                      <a:pt x="6085423" y="2207921"/>
                      <a:pt x="6074075" y="2139879"/>
                    </a:cubicBezTo>
                    <a:lnTo>
                      <a:pt x="5959704" y="1452880"/>
                    </a:lnTo>
                    <a:cubicBezTo>
                      <a:pt x="5958364" y="1444978"/>
                      <a:pt x="5947075" y="1444978"/>
                      <a:pt x="5945735" y="1452880"/>
                    </a:cubicBezTo>
                    <a:lnTo>
                      <a:pt x="5831294" y="2139879"/>
                    </a:lnTo>
                    <a:cubicBezTo>
                      <a:pt x="5819942" y="2207948"/>
                      <a:pt x="5761025" y="2257821"/>
                      <a:pt x="5692017" y="2257778"/>
                    </a:cubicBezTo>
                    <a:lnTo>
                      <a:pt x="5638183" y="2257778"/>
                    </a:lnTo>
                    <a:cubicBezTo>
                      <a:pt x="5628328" y="2257771"/>
                      <a:pt x="5618924" y="2253643"/>
                      <a:pt x="5612250" y="2246392"/>
                    </a:cubicBezTo>
                    <a:cubicBezTo>
                      <a:pt x="5605575" y="2239141"/>
                      <a:pt x="5602238" y="2229429"/>
                      <a:pt x="5603046" y="2219607"/>
                    </a:cubicBezTo>
                    <a:lnTo>
                      <a:pt x="5670427" y="1411111"/>
                    </a:lnTo>
                    <a:lnTo>
                      <a:pt x="5733433" y="969998"/>
                    </a:lnTo>
                    <a:moveTo>
                      <a:pt x="7286149" y="0"/>
                    </a:moveTo>
                    <a:cubicBezTo>
                      <a:pt x="7169248" y="0"/>
                      <a:pt x="7074482" y="94766"/>
                      <a:pt x="7074482" y="211667"/>
                    </a:cubicBezTo>
                    <a:lnTo>
                      <a:pt x="7074482" y="282222"/>
                    </a:lnTo>
                    <a:cubicBezTo>
                      <a:pt x="7074482" y="399122"/>
                      <a:pt x="7169248" y="493889"/>
                      <a:pt x="7286149" y="493889"/>
                    </a:cubicBezTo>
                    <a:cubicBezTo>
                      <a:pt x="7403050" y="493889"/>
                      <a:pt x="7497816" y="399122"/>
                      <a:pt x="7497816" y="282222"/>
                    </a:cubicBezTo>
                    <a:lnTo>
                      <a:pt x="7497816" y="211667"/>
                    </a:lnTo>
                    <a:cubicBezTo>
                      <a:pt x="7497816" y="94766"/>
                      <a:pt x="7403050" y="0"/>
                      <a:pt x="7286149" y="0"/>
                    </a:cubicBezTo>
                    <a:moveTo>
                      <a:pt x="7066933" y="969998"/>
                    </a:moveTo>
                    <a:cubicBezTo>
                      <a:pt x="7068132" y="961884"/>
                      <a:pt x="7056703" y="958709"/>
                      <a:pt x="7053528" y="966258"/>
                    </a:cubicBezTo>
                    <a:lnTo>
                      <a:pt x="6899504" y="1325598"/>
                    </a:lnTo>
                    <a:cubicBezTo>
                      <a:pt x="6877248" y="1377518"/>
                      <a:pt x="6826172" y="1411161"/>
                      <a:pt x="6769682" y="1411111"/>
                    </a:cubicBezTo>
                    <a:lnTo>
                      <a:pt x="6704630" y="1411111"/>
                    </a:lnTo>
                    <a:cubicBezTo>
                      <a:pt x="6692766" y="1411122"/>
                      <a:pt x="6681691" y="1405168"/>
                      <a:pt x="6675155" y="1395265"/>
                    </a:cubicBezTo>
                    <a:cubicBezTo>
                      <a:pt x="6668620" y="1385363"/>
                      <a:pt x="6667500" y="1372839"/>
                      <a:pt x="6672175" y="1361934"/>
                    </a:cubicBezTo>
                    <a:lnTo>
                      <a:pt x="6862816" y="917222"/>
                    </a:lnTo>
                    <a:lnTo>
                      <a:pt x="6932948" y="741821"/>
                    </a:lnTo>
                    <a:cubicBezTo>
                      <a:pt x="6975818" y="634683"/>
                      <a:pt x="7079594" y="564437"/>
                      <a:pt x="7194991" y="564444"/>
                    </a:cubicBezTo>
                    <a:lnTo>
                      <a:pt x="7377307" y="564444"/>
                    </a:lnTo>
                    <a:cubicBezTo>
                      <a:pt x="7492704" y="564437"/>
                      <a:pt x="7596480" y="634683"/>
                      <a:pt x="7639350" y="741821"/>
                    </a:cubicBezTo>
                    <a:lnTo>
                      <a:pt x="7709482" y="917222"/>
                    </a:lnTo>
                    <a:lnTo>
                      <a:pt x="7900053" y="1361934"/>
                    </a:lnTo>
                    <a:cubicBezTo>
                      <a:pt x="7904728" y="1372839"/>
                      <a:pt x="7903607" y="1385363"/>
                      <a:pt x="7897072" y="1395265"/>
                    </a:cubicBezTo>
                    <a:cubicBezTo>
                      <a:pt x="7890537" y="1405168"/>
                      <a:pt x="7879462" y="1411122"/>
                      <a:pt x="7867597" y="1411111"/>
                    </a:cubicBezTo>
                    <a:lnTo>
                      <a:pt x="7802545" y="1411111"/>
                    </a:lnTo>
                    <a:cubicBezTo>
                      <a:pt x="7746107" y="1411105"/>
                      <a:pt x="7695101" y="1377471"/>
                      <a:pt x="7672864" y="1325598"/>
                    </a:cubicBezTo>
                    <a:lnTo>
                      <a:pt x="7518841" y="966258"/>
                    </a:lnTo>
                    <a:cubicBezTo>
                      <a:pt x="7515595" y="958709"/>
                      <a:pt x="7504236" y="961884"/>
                      <a:pt x="7505365" y="969998"/>
                    </a:cubicBezTo>
                    <a:lnTo>
                      <a:pt x="7568371" y="1411111"/>
                    </a:lnTo>
                    <a:lnTo>
                      <a:pt x="7635752" y="2219607"/>
                    </a:lnTo>
                    <a:cubicBezTo>
                      <a:pt x="7636560" y="2229429"/>
                      <a:pt x="7633222" y="2239141"/>
                      <a:pt x="7626548" y="2246392"/>
                    </a:cubicBezTo>
                    <a:cubicBezTo>
                      <a:pt x="7619874" y="2253643"/>
                      <a:pt x="7610470" y="2257771"/>
                      <a:pt x="7600615" y="2257778"/>
                    </a:cubicBezTo>
                    <a:lnTo>
                      <a:pt x="7546781" y="2257778"/>
                    </a:lnTo>
                    <a:cubicBezTo>
                      <a:pt x="7477799" y="2257786"/>
                      <a:pt x="7418922" y="2207921"/>
                      <a:pt x="7407575" y="2139879"/>
                    </a:cubicBezTo>
                    <a:lnTo>
                      <a:pt x="7293204" y="1452880"/>
                    </a:lnTo>
                    <a:cubicBezTo>
                      <a:pt x="7291864" y="1444978"/>
                      <a:pt x="7280575" y="1444978"/>
                      <a:pt x="7279235" y="1452880"/>
                    </a:cubicBezTo>
                    <a:lnTo>
                      <a:pt x="7164794" y="2139879"/>
                    </a:lnTo>
                    <a:cubicBezTo>
                      <a:pt x="7153442" y="2207948"/>
                      <a:pt x="7094525" y="2257821"/>
                      <a:pt x="7025517" y="2257778"/>
                    </a:cubicBezTo>
                    <a:lnTo>
                      <a:pt x="6971683" y="2257778"/>
                    </a:lnTo>
                    <a:cubicBezTo>
                      <a:pt x="6961828" y="2257771"/>
                      <a:pt x="6952424" y="2253643"/>
                      <a:pt x="6945750" y="2246392"/>
                    </a:cubicBezTo>
                    <a:cubicBezTo>
                      <a:pt x="6939076" y="2239141"/>
                      <a:pt x="6935738" y="2229429"/>
                      <a:pt x="6936546" y="2219607"/>
                    </a:cubicBezTo>
                    <a:lnTo>
                      <a:pt x="7003927" y="1411111"/>
                    </a:lnTo>
                    <a:lnTo>
                      <a:pt x="7066933" y="969998"/>
                    </a:lnTo>
                    <a:moveTo>
                      <a:pt x="8619649" y="0"/>
                    </a:moveTo>
                    <a:cubicBezTo>
                      <a:pt x="8502748" y="0"/>
                      <a:pt x="8407982" y="94766"/>
                      <a:pt x="8407982" y="211667"/>
                    </a:cubicBezTo>
                    <a:lnTo>
                      <a:pt x="8407982" y="282222"/>
                    </a:lnTo>
                    <a:cubicBezTo>
                      <a:pt x="8407982" y="399122"/>
                      <a:pt x="8502748" y="493889"/>
                      <a:pt x="8619649" y="493889"/>
                    </a:cubicBezTo>
                    <a:cubicBezTo>
                      <a:pt x="8736550" y="493889"/>
                      <a:pt x="8831316" y="399122"/>
                      <a:pt x="8831316" y="282222"/>
                    </a:cubicBezTo>
                    <a:lnTo>
                      <a:pt x="8831316" y="211667"/>
                    </a:lnTo>
                    <a:cubicBezTo>
                      <a:pt x="8831316" y="94766"/>
                      <a:pt x="8736550" y="0"/>
                      <a:pt x="8619649" y="0"/>
                    </a:cubicBezTo>
                    <a:moveTo>
                      <a:pt x="8400433" y="969998"/>
                    </a:moveTo>
                    <a:cubicBezTo>
                      <a:pt x="8401632" y="961884"/>
                      <a:pt x="8390203" y="958709"/>
                      <a:pt x="8387028" y="966258"/>
                    </a:cubicBezTo>
                    <a:lnTo>
                      <a:pt x="8233004" y="1325598"/>
                    </a:lnTo>
                    <a:cubicBezTo>
                      <a:pt x="8210748" y="1377518"/>
                      <a:pt x="8159672" y="1411161"/>
                      <a:pt x="8103182" y="1411111"/>
                    </a:cubicBezTo>
                    <a:lnTo>
                      <a:pt x="8038130" y="1411111"/>
                    </a:lnTo>
                    <a:cubicBezTo>
                      <a:pt x="8026266" y="1411122"/>
                      <a:pt x="8015191" y="1405168"/>
                      <a:pt x="8008655" y="1395265"/>
                    </a:cubicBezTo>
                    <a:cubicBezTo>
                      <a:pt x="8002120" y="1385363"/>
                      <a:pt x="8001000" y="1372839"/>
                      <a:pt x="8005675" y="1361934"/>
                    </a:cubicBezTo>
                    <a:lnTo>
                      <a:pt x="8196316" y="917222"/>
                    </a:lnTo>
                    <a:lnTo>
                      <a:pt x="8266448" y="741821"/>
                    </a:lnTo>
                    <a:cubicBezTo>
                      <a:pt x="8309318" y="634683"/>
                      <a:pt x="8413094" y="564437"/>
                      <a:pt x="8528491" y="564444"/>
                    </a:cubicBezTo>
                    <a:lnTo>
                      <a:pt x="8710807" y="564444"/>
                    </a:lnTo>
                    <a:cubicBezTo>
                      <a:pt x="8826204" y="564437"/>
                      <a:pt x="8929980" y="634683"/>
                      <a:pt x="8972850" y="741821"/>
                    </a:cubicBezTo>
                    <a:lnTo>
                      <a:pt x="9042982" y="917222"/>
                    </a:lnTo>
                    <a:lnTo>
                      <a:pt x="9233553" y="1361934"/>
                    </a:lnTo>
                    <a:cubicBezTo>
                      <a:pt x="9238228" y="1372839"/>
                      <a:pt x="9237107" y="1385363"/>
                      <a:pt x="9230572" y="1395265"/>
                    </a:cubicBezTo>
                    <a:cubicBezTo>
                      <a:pt x="9224037" y="1405168"/>
                      <a:pt x="9212962" y="1411122"/>
                      <a:pt x="9201097" y="1411111"/>
                    </a:cubicBezTo>
                    <a:lnTo>
                      <a:pt x="9136045" y="1411111"/>
                    </a:lnTo>
                    <a:cubicBezTo>
                      <a:pt x="9079607" y="1411105"/>
                      <a:pt x="9028601" y="1377471"/>
                      <a:pt x="9006364" y="1325598"/>
                    </a:cubicBezTo>
                    <a:lnTo>
                      <a:pt x="8852341" y="966258"/>
                    </a:lnTo>
                    <a:cubicBezTo>
                      <a:pt x="8849095" y="958709"/>
                      <a:pt x="8837736" y="961884"/>
                      <a:pt x="8838865" y="969998"/>
                    </a:cubicBezTo>
                    <a:lnTo>
                      <a:pt x="8901871" y="1411111"/>
                    </a:lnTo>
                    <a:lnTo>
                      <a:pt x="8969252" y="2219607"/>
                    </a:lnTo>
                    <a:cubicBezTo>
                      <a:pt x="8970060" y="2229429"/>
                      <a:pt x="8966722" y="2239141"/>
                      <a:pt x="8960048" y="2246392"/>
                    </a:cubicBezTo>
                    <a:cubicBezTo>
                      <a:pt x="8953374" y="2253643"/>
                      <a:pt x="8943970" y="2257771"/>
                      <a:pt x="8934115" y="2257778"/>
                    </a:cubicBezTo>
                    <a:lnTo>
                      <a:pt x="8880281" y="2257778"/>
                    </a:lnTo>
                    <a:cubicBezTo>
                      <a:pt x="8811299" y="2257786"/>
                      <a:pt x="8752422" y="2207921"/>
                      <a:pt x="8741075" y="2139879"/>
                    </a:cubicBezTo>
                    <a:lnTo>
                      <a:pt x="8626704" y="1452880"/>
                    </a:lnTo>
                    <a:cubicBezTo>
                      <a:pt x="8625364" y="1444978"/>
                      <a:pt x="8614075" y="1444978"/>
                      <a:pt x="8612735" y="1452880"/>
                    </a:cubicBezTo>
                    <a:lnTo>
                      <a:pt x="8498294" y="2139879"/>
                    </a:lnTo>
                    <a:cubicBezTo>
                      <a:pt x="8486942" y="2207948"/>
                      <a:pt x="8428025" y="2257821"/>
                      <a:pt x="8359017" y="2257778"/>
                    </a:cubicBezTo>
                    <a:lnTo>
                      <a:pt x="8305183" y="2257778"/>
                    </a:lnTo>
                    <a:cubicBezTo>
                      <a:pt x="8295328" y="2257771"/>
                      <a:pt x="8285924" y="2253643"/>
                      <a:pt x="8279250" y="2246392"/>
                    </a:cubicBezTo>
                    <a:cubicBezTo>
                      <a:pt x="8272576" y="2239141"/>
                      <a:pt x="8269238" y="2229429"/>
                      <a:pt x="8270046" y="2219607"/>
                    </a:cubicBezTo>
                    <a:lnTo>
                      <a:pt x="8337427" y="1411111"/>
                    </a:lnTo>
                    <a:lnTo>
                      <a:pt x="8400433" y="969998"/>
                    </a:lnTo>
                    <a:moveTo>
                      <a:pt x="9953149" y="0"/>
                    </a:moveTo>
                    <a:cubicBezTo>
                      <a:pt x="9836248" y="0"/>
                      <a:pt x="9741482" y="94766"/>
                      <a:pt x="9741482" y="211667"/>
                    </a:cubicBezTo>
                    <a:lnTo>
                      <a:pt x="9741482" y="282222"/>
                    </a:lnTo>
                    <a:cubicBezTo>
                      <a:pt x="9741482" y="399122"/>
                      <a:pt x="9836248" y="493889"/>
                      <a:pt x="9953149" y="493889"/>
                    </a:cubicBezTo>
                    <a:cubicBezTo>
                      <a:pt x="10070050" y="493889"/>
                      <a:pt x="10164816" y="399122"/>
                      <a:pt x="10164816" y="282222"/>
                    </a:cubicBezTo>
                    <a:lnTo>
                      <a:pt x="10164816" y="211667"/>
                    </a:lnTo>
                    <a:cubicBezTo>
                      <a:pt x="10164816" y="94766"/>
                      <a:pt x="10070050" y="0"/>
                      <a:pt x="9953149" y="0"/>
                    </a:cubicBezTo>
                    <a:moveTo>
                      <a:pt x="9733933" y="969998"/>
                    </a:moveTo>
                    <a:cubicBezTo>
                      <a:pt x="9735132" y="961884"/>
                      <a:pt x="9723703" y="958709"/>
                      <a:pt x="9720528" y="966258"/>
                    </a:cubicBezTo>
                    <a:lnTo>
                      <a:pt x="9566504" y="1325598"/>
                    </a:lnTo>
                    <a:cubicBezTo>
                      <a:pt x="9544248" y="1377518"/>
                      <a:pt x="9493172" y="1411161"/>
                      <a:pt x="9436682" y="1411111"/>
                    </a:cubicBezTo>
                    <a:lnTo>
                      <a:pt x="9371630" y="1411111"/>
                    </a:lnTo>
                    <a:cubicBezTo>
                      <a:pt x="9359766" y="1411122"/>
                      <a:pt x="9348691" y="1405168"/>
                      <a:pt x="9342155" y="1395265"/>
                    </a:cubicBezTo>
                    <a:cubicBezTo>
                      <a:pt x="9335620" y="1385363"/>
                      <a:pt x="9334500" y="1372839"/>
                      <a:pt x="9339175" y="1361934"/>
                    </a:cubicBezTo>
                    <a:lnTo>
                      <a:pt x="9529816" y="917222"/>
                    </a:lnTo>
                    <a:lnTo>
                      <a:pt x="9599948" y="741821"/>
                    </a:lnTo>
                    <a:cubicBezTo>
                      <a:pt x="9642818" y="634683"/>
                      <a:pt x="9746594" y="564437"/>
                      <a:pt x="9861991" y="564444"/>
                    </a:cubicBezTo>
                    <a:lnTo>
                      <a:pt x="10044307" y="564444"/>
                    </a:lnTo>
                    <a:cubicBezTo>
                      <a:pt x="10159704" y="564437"/>
                      <a:pt x="10263480" y="634683"/>
                      <a:pt x="10306350" y="741821"/>
                    </a:cubicBezTo>
                    <a:lnTo>
                      <a:pt x="10376482" y="917222"/>
                    </a:lnTo>
                    <a:lnTo>
                      <a:pt x="10567053" y="1361934"/>
                    </a:lnTo>
                    <a:cubicBezTo>
                      <a:pt x="10571728" y="1372839"/>
                      <a:pt x="10570607" y="1385363"/>
                      <a:pt x="10564072" y="1395265"/>
                    </a:cubicBezTo>
                    <a:cubicBezTo>
                      <a:pt x="10557537" y="1405168"/>
                      <a:pt x="10546462" y="1411122"/>
                      <a:pt x="10534597" y="1411111"/>
                    </a:cubicBezTo>
                    <a:lnTo>
                      <a:pt x="10469545" y="1411111"/>
                    </a:lnTo>
                    <a:cubicBezTo>
                      <a:pt x="10413107" y="1411105"/>
                      <a:pt x="10362101" y="1377471"/>
                      <a:pt x="10339864" y="1325598"/>
                    </a:cubicBezTo>
                    <a:lnTo>
                      <a:pt x="10185841" y="966258"/>
                    </a:lnTo>
                    <a:cubicBezTo>
                      <a:pt x="10182595" y="958709"/>
                      <a:pt x="10171236" y="961884"/>
                      <a:pt x="10172365" y="969998"/>
                    </a:cubicBezTo>
                    <a:lnTo>
                      <a:pt x="10235371" y="1411111"/>
                    </a:lnTo>
                    <a:lnTo>
                      <a:pt x="10302752" y="2219607"/>
                    </a:lnTo>
                    <a:cubicBezTo>
                      <a:pt x="10303560" y="2229429"/>
                      <a:pt x="10300222" y="2239141"/>
                      <a:pt x="10293548" y="2246392"/>
                    </a:cubicBezTo>
                    <a:cubicBezTo>
                      <a:pt x="10286874" y="2253643"/>
                      <a:pt x="10277470" y="2257771"/>
                      <a:pt x="10267615" y="2257778"/>
                    </a:cubicBezTo>
                    <a:lnTo>
                      <a:pt x="10213781" y="2257778"/>
                    </a:lnTo>
                    <a:cubicBezTo>
                      <a:pt x="10144799" y="2257786"/>
                      <a:pt x="10085922" y="2207921"/>
                      <a:pt x="10074575" y="2139879"/>
                    </a:cubicBezTo>
                    <a:lnTo>
                      <a:pt x="9960204" y="1452880"/>
                    </a:lnTo>
                    <a:cubicBezTo>
                      <a:pt x="9958864" y="1444978"/>
                      <a:pt x="9947575" y="1444978"/>
                      <a:pt x="9946235" y="1452880"/>
                    </a:cubicBezTo>
                    <a:lnTo>
                      <a:pt x="9831794" y="2139879"/>
                    </a:lnTo>
                    <a:cubicBezTo>
                      <a:pt x="9820442" y="2207948"/>
                      <a:pt x="9761525" y="2257821"/>
                      <a:pt x="9692517" y="2257778"/>
                    </a:cubicBezTo>
                    <a:lnTo>
                      <a:pt x="9638683" y="2257778"/>
                    </a:lnTo>
                    <a:cubicBezTo>
                      <a:pt x="9628828" y="2257771"/>
                      <a:pt x="9619424" y="2253643"/>
                      <a:pt x="9612750" y="2246392"/>
                    </a:cubicBezTo>
                    <a:cubicBezTo>
                      <a:pt x="9606076" y="2239141"/>
                      <a:pt x="9602738" y="2229429"/>
                      <a:pt x="9603546" y="2219607"/>
                    </a:cubicBezTo>
                    <a:lnTo>
                      <a:pt x="9670927" y="1411111"/>
                    </a:lnTo>
                    <a:lnTo>
                      <a:pt x="9733933" y="969998"/>
                    </a:lnTo>
                    <a:moveTo>
                      <a:pt x="11286649" y="0"/>
                    </a:moveTo>
                    <a:cubicBezTo>
                      <a:pt x="11169748" y="0"/>
                      <a:pt x="11074982" y="94766"/>
                      <a:pt x="11074982" y="211667"/>
                    </a:cubicBezTo>
                    <a:lnTo>
                      <a:pt x="11074982" y="282222"/>
                    </a:lnTo>
                    <a:cubicBezTo>
                      <a:pt x="11074982" y="399122"/>
                      <a:pt x="11169748" y="493889"/>
                      <a:pt x="11286649" y="493889"/>
                    </a:cubicBezTo>
                    <a:cubicBezTo>
                      <a:pt x="11403550" y="493889"/>
                      <a:pt x="11498316" y="399122"/>
                      <a:pt x="11498316" y="282222"/>
                    </a:cubicBezTo>
                    <a:lnTo>
                      <a:pt x="11498316" y="211667"/>
                    </a:lnTo>
                    <a:cubicBezTo>
                      <a:pt x="11498316" y="94766"/>
                      <a:pt x="11403550" y="0"/>
                      <a:pt x="11286649" y="0"/>
                    </a:cubicBezTo>
                    <a:moveTo>
                      <a:pt x="11067433" y="969998"/>
                    </a:moveTo>
                    <a:cubicBezTo>
                      <a:pt x="11068632" y="961884"/>
                      <a:pt x="11057203" y="958709"/>
                      <a:pt x="11054028" y="966258"/>
                    </a:cubicBezTo>
                    <a:lnTo>
                      <a:pt x="10900004" y="1325598"/>
                    </a:lnTo>
                    <a:cubicBezTo>
                      <a:pt x="10877748" y="1377518"/>
                      <a:pt x="10826672" y="1411161"/>
                      <a:pt x="10770182" y="1411111"/>
                    </a:cubicBezTo>
                    <a:lnTo>
                      <a:pt x="10705130" y="1411111"/>
                    </a:lnTo>
                    <a:cubicBezTo>
                      <a:pt x="10693266" y="1411122"/>
                      <a:pt x="10682191" y="1405168"/>
                      <a:pt x="10675655" y="1395265"/>
                    </a:cubicBezTo>
                    <a:cubicBezTo>
                      <a:pt x="10669120" y="1385363"/>
                      <a:pt x="10668000" y="1372839"/>
                      <a:pt x="10672675" y="1361934"/>
                    </a:cubicBezTo>
                    <a:lnTo>
                      <a:pt x="10863316" y="917222"/>
                    </a:lnTo>
                    <a:lnTo>
                      <a:pt x="10933448" y="741821"/>
                    </a:lnTo>
                    <a:cubicBezTo>
                      <a:pt x="10976318" y="634683"/>
                      <a:pt x="11080094" y="564437"/>
                      <a:pt x="11195491" y="564444"/>
                    </a:cubicBezTo>
                    <a:lnTo>
                      <a:pt x="11377807" y="564444"/>
                    </a:lnTo>
                    <a:cubicBezTo>
                      <a:pt x="11493204" y="564437"/>
                      <a:pt x="11596980" y="634683"/>
                      <a:pt x="11639850" y="741821"/>
                    </a:cubicBezTo>
                    <a:lnTo>
                      <a:pt x="11709982" y="917222"/>
                    </a:lnTo>
                    <a:lnTo>
                      <a:pt x="11900553" y="1361934"/>
                    </a:lnTo>
                    <a:cubicBezTo>
                      <a:pt x="11905228" y="1372839"/>
                      <a:pt x="11904107" y="1385363"/>
                      <a:pt x="11897572" y="1395265"/>
                    </a:cubicBezTo>
                    <a:cubicBezTo>
                      <a:pt x="11891037" y="1405168"/>
                      <a:pt x="11879962" y="1411122"/>
                      <a:pt x="11868097" y="1411111"/>
                    </a:cubicBezTo>
                    <a:lnTo>
                      <a:pt x="11803045" y="1411111"/>
                    </a:lnTo>
                    <a:cubicBezTo>
                      <a:pt x="11746607" y="1411105"/>
                      <a:pt x="11695601" y="1377471"/>
                      <a:pt x="11673364" y="1325598"/>
                    </a:cubicBezTo>
                    <a:lnTo>
                      <a:pt x="11519341" y="966258"/>
                    </a:lnTo>
                    <a:cubicBezTo>
                      <a:pt x="11516095" y="958709"/>
                      <a:pt x="11504736" y="961884"/>
                      <a:pt x="11505865" y="969998"/>
                    </a:cubicBezTo>
                    <a:lnTo>
                      <a:pt x="11568871" y="1411111"/>
                    </a:lnTo>
                    <a:lnTo>
                      <a:pt x="11636252" y="2219607"/>
                    </a:lnTo>
                    <a:cubicBezTo>
                      <a:pt x="11637060" y="2229429"/>
                      <a:pt x="11633722" y="2239141"/>
                      <a:pt x="11627048" y="2246392"/>
                    </a:cubicBezTo>
                    <a:cubicBezTo>
                      <a:pt x="11620374" y="2253643"/>
                      <a:pt x="11610970" y="2257771"/>
                      <a:pt x="11601115" y="2257778"/>
                    </a:cubicBezTo>
                    <a:lnTo>
                      <a:pt x="11547281" y="2257778"/>
                    </a:lnTo>
                    <a:cubicBezTo>
                      <a:pt x="11478299" y="2257786"/>
                      <a:pt x="11419422" y="2207921"/>
                      <a:pt x="11408075" y="2139879"/>
                    </a:cubicBezTo>
                    <a:lnTo>
                      <a:pt x="11293704" y="1452880"/>
                    </a:lnTo>
                    <a:cubicBezTo>
                      <a:pt x="11292364" y="1444978"/>
                      <a:pt x="11281075" y="1444978"/>
                      <a:pt x="11279735" y="1452880"/>
                    </a:cubicBezTo>
                    <a:lnTo>
                      <a:pt x="11165294" y="2139879"/>
                    </a:lnTo>
                    <a:cubicBezTo>
                      <a:pt x="11153942" y="2207948"/>
                      <a:pt x="11095025" y="2257821"/>
                      <a:pt x="11026017" y="2257778"/>
                    </a:cubicBezTo>
                    <a:lnTo>
                      <a:pt x="10972183" y="2257778"/>
                    </a:lnTo>
                    <a:cubicBezTo>
                      <a:pt x="10962328" y="2257771"/>
                      <a:pt x="10952924" y="2253643"/>
                      <a:pt x="10946250" y="2246392"/>
                    </a:cubicBezTo>
                    <a:cubicBezTo>
                      <a:pt x="10939576" y="2239141"/>
                      <a:pt x="10936238" y="2229429"/>
                      <a:pt x="10937046" y="2219607"/>
                    </a:cubicBezTo>
                    <a:lnTo>
                      <a:pt x="11004427" y="1411111"/>
                    </a:lnTo>
                    <a:lnTo>
                      <a:pt x="11067433" y="969998"/>
                    </a:lnTo>
                    <a:moveTo>
                      <a:pt x="12620149" y="0"/>
                    </a:moveTo>
                    <a:cubicBezTo>
                      <a:pt x="12503248" y="0"/>
                      <a:pt x="12408482" y="94766"/>
                      <a:pt x="12408482" y="211667"/>
                    </a:cubicBezTo>
                    <a:lnTo>
                      <a:pt x="12408482" y="282222"/>
                    </a:lnTo>
                    <a:cubicBezTo>
                      <a:pt x="12408482" y="399122"/>
                      <a:pt x="12503248" y="493889"/>
                      <a:pt x="12620149" y="493889"/>
                    </a:cubicBezTo>
                    <a:cubicBezTo>
                      <a:pt x="12737050" y="493889"/>
                      <a:pt x="12831816" y="399122"/>
                      <a:pt x="12831816" y="282222"/>
                    </a:cubicBezTo>
                    <a:lnTo>
                      <a:pt x="12831816" y="211667"/>
                    </a:lnTo>
                    <a:cubicBezTo>
                      <a:pt x="12831816" y="94766"/>
                      <a:pt x="12737050" y="0"/>
                      <a:pt x="12620149" y="0"/>
                    </a:cubicBezTo>
                    <a:moveTo>
                      <a:pt x="12400933" y="969998"/>
                    </a:moveTo>
                    <a:cubicBezTo>
                      <a:pt x="12402132" y="961884"/>
                      <a:pt x="12390703" y="958709"/>
                      <a:pt x="12387528" y="966258"/>
                    </a:cubicBezTo>
                    <a:lnTo>
                      <a:pt x="12233504" y="1325598"/>
                    </a:lnTo>
                    <a:cubicBezTo>
                      <a:pt x="12211248" y="1377518"/>
                      <a:pt x="12160172" y="1411161"/>
                      <a:pt x="12103682" y="1411111"/>
                    </a:cubicBezTo>
                    <a:lnTo>
                      <a:pt x="12038630" y="1411111"/>
                    </a:lnTo>
                    <a:cubicBezTo>
                      <a:pt x="12026766" y="1411122"/>
                      <a:pt x="12015691" y="1405168"/>
                      <a:pt x="12009155" y="1395265"/>
                    </a:cubicBezTo>
                    <a:cubicBezTo>
                      <a:pt x="12002620" y="1385363"/>
                      <a:pt x="12001500" y="1372839"/>
                      <a:pt x="12006175" y="1361934"/>
                    </a:cubicBezTo>
                    <a:lnTo>
                      <a:pt x="12196816" y="917222"/>
                    </a:lnTo>
                    <a:lnTo>
                      <a:pt x="12266948" y="741821"/>
                    </a:lnTo>
                    <a:cubicBezTo>
                      <a:pt x="12309818" y="634683"/>
                      <a:pt x="12413594" y="564437"/>
                      <a:pt x="12528991" y="564444"/>
                    </a:cubicBezTo>
                    <a:lnTo>
                      <a:pt x="12711307" y="564444"/>
                    </a:lnTo>
                    <a:cubicBezTo>
                      <a:pt x="12826704" y="564437"/>
                      <a:pt x="12930480" y="634683"/>
                      <a:pt x="12973350" y="741821"/>
                    </a:cubicBezTo>
                    <a:lnTo>
                      <a:pt x="13043483" y="917222"/>
                    </a:lnTo>
                    <a:lnTo>
                      <a:pt x="13234053" y="1361934"/>
                    </a:lnTo>
                    <a:cubicBezTo>
                      <a:pt x="13238727" y="1372839"/>
                      <a:pt x="13237607" y="1385363"/>
                      <a:pt x="13231073" y="1395265"/>
                    </a:cubicBezTo>
                    <a:cubicBezTo>
                      <a:pt x="13224537" y="1405168"/>
                      <a:pt x="13213462" y="1411122"/>
                      <a:pt x="13201597" y="1411111"/>
                    </a:cubicBezTo>
                    <a:lnTo>
                      <a:pt x="13136545" y="1411111"/>
                    </a:lnTo>
                    <a:cubicBezTo>
                      <a:pt x="13080107" y="1411105"/>
                      <a:pt x="13029101" y="1377471"/>
                      <a:pt x="13006863" y="1325598"/>
                    </a:cubicBezTo>
                    <a:lnTo>
                      <a:pt x="12852841" y="966258"/>
                    </a:lnTo>
                    <a:cubicBezTo>
                      <a:pt x="12849595" y="958709"/>
                      <a:pt x="12838236" y="961884"/>
                      <a:pt x="12839365" y="969998"/>
                    </a:cubicBezTo>
                    <a:lnTo>
                      <a:pt x="12902371" y="1411111"/>
                    </a:lnTo>
                    <a:lnTo>
                      <a:pt x="12969752" y="2219607"/>
                    </a:lnTo>
                    <a:cubicBezTo>
                      <a:pt x="12970560" y="2229429"/>
                      <a:pt x="12967222" y="2239141"/>
                      <a:pt x="12960548" y="2246392"/>
                    </a:cubicBezTo>
                    <a:cubicBezTo>
                      <a:pt x="12953874" y="2253643"/>
                      <a:pt x="12944470" y="2257771"/>
                      <a:pt x="12934615" y="2257778"/>
                    </a:cubicBezTo>
                    <a:lnTo>
                      <a:pt x="12880781" y="2257778"/>
                    </a:lnTo>
                    <a:cubicBezTo>
                      <a:pt x="12811799" y="2257786"/>
                      <a:pt x="12752922" y="2207921"/>
                      <a:pt x="12741575" y="2139879"/>
                    </a:cubicBezTo>
                    <a:lnTo>
                      <a:pt x="12627204" y="1452880"/>
                    </a:lnTo>
                    <a:cubicBezTo>
                      <a:pt x="12625864" y="1444978"/>
                      <a:pt x="12614575" y="1444978"/>
                      <a:pt x="12613235" y="1452880"/>
                    </a:cubicBezTo>
                    <a:lnTo>
                      <a:pt x="12498794" y="2139879"/>
                    </a:lnTo>
                    <a:cubicBezTo>
                      <a:pt x="12487442" y="2207948"/>
                      <a:pt x="12428525" y="2257821"/>
                      <a:pt x="12359517" y="2257778"/>
                    </a:cubicBezTo>
                    <a:lnTo>
                      <a:pt x="12305683" y="2257778"/>
                    </a:lnTo>
                    <a:cubicBezTo>
                      <a:pt x="12295828" y="2257771"/>
                      <a:pt x="12286424" y="2253643"/>
                      <a:pt x="12279750" y="2246392"/>
                    </a:cubicBezTo>
                    <a:cubicBezTo>
                      <a:pt x="12273076" y="2239141"/>
                      <a:pt x="12269738" y="2229429"/>
                      <a:pt x="12270546" y="2219607"/>
                    </a:cubicBezTo>
                    <a:lnTo>
                      <a:pt x="12337927" y="1411111"/>
                    </a:lnTo>
                    <a:lnTo>
                      <a:pt x="12400933" y="969998"/>
                    </a:lnTo>
                    <a:moveTo>
                      <a:pt x="13953649" y="0"/>
                    </a:moveTo>
                    <a:cubicBezTo>
                      <a:pt x="13836749" y="0"/>
                      <a:pt x="13741983" y="94766"/>
                      <a:pt x="13741983" y="211667"/>
                    </a:cubicBezTo>
                    <a:lnTo>
                      <a:pt x="13741983" y="282222"/>
                    </a:lnTo>
                    <a:cubicBezTo>
                      <a:pt x="13741983" y="399122"/>
                      <a:pt x="13836749" y="493889"/>
                      <a:pt x="13953649" y="493889"/>
                    </a:cubicBezTo>
                    <a:cubicBezTo>
                      <a:pt x="14070549" y="493889"/>
                      <a:pt x="14165315" y="399122"/>
                      <a:pt x="14165315" y="282222"/>
                    </a:cubicBezTo>
                    <a:lnTo>
                      <a:pt x="14165315" y="211667"/>
                    </a:lnTo>
                    <a:cubicBezTo>
                      <a:pt x="14165315" y="94766"/>
                      <a:pt x="14070549" y="0"/>
                      <a:pt x="13953649" y="0"/>
                    </a:cubicBezTo>
                    <a:moveTo>
                      <a:pt x="13734433" y="969998"/>
                    </a:moveTo>
                    <a:cubicBezTo>
                      <a:pt x="13735633" y="961884"/>
                      <a:pt x="13724203" y="958709"/>
                      <a:pt x="13721028" y="966258"/>
                    </a:cubicBezTo>
                    <a:lnTo>
                      <a:pt x="13567004" y="1325598"/>
                    </a:lnTo>
                    <a:cubicBezTo>
                      <a:pt x="13544748" y="1377518"/>
                      <a:pt x="13493672" y="1411161"/>
                      <a:pt x="13437183" y="1411111"/>
                    </a:cubicBezTo>
                    <a:lnTo>
                      <a:pt x="13372129" y="1411111"/>
                    </a:lnTo>
                    <a:cubicBezTo>
                      <a:pt x="13360265" y="1411122"/>
                      <a:pt x="13349190" y="1405168"/>
                      <a:pt x="13342655" y="1395265"/>
                    </a:cubicBezTo>
                    <a:cubicBezTo>
                      <a:pt x="13336119" y="1385363"/>
                      <a:pt x="13335000" y="1372839"/>
                      <a:pt x="13339674" y="1361934"/>
                    </a:cubicBezTo>
                    <a:lnTo>
                      <a:pt x="13530315" y="917222"/>
                    </a:lnTo>
                    <a:lnTo>
                      <a:pt x="13600447" y="741821"/>
                    </a:lnTo>
                    <a:cubicBezTo>
                      <a:pt x="13643318" y="634683"/>
                      <a:pt x="13747094" y="564437"/>
                      <a:pt x="13862492" y="564444"/>
                    </a:cubicBezTo>
                    <a:lnTo>
                      <a:pt x="14044806" y="564444"/>
                    </a:lnTo>
                    <a:cubicBezTo>
                      <a:pt x="14160204" y="564437"/>
                      <a:pt x="14263980" y="634683"/>
                      <a:pt x="14306851" y="741821"/>
                    </a:cubicBezTo>
                    <a:lnTo>
                      <a:pt x="14376983" y="917222"/>
                    </a:lnTo>
                    <a:lnTo>
                      <a:pt x="14567553" y="1361934"/>
                    </a:lnTo>
                    <a:cubicBezTo>
                      <a:pt x="14572227" y="1372839"/>
                      <a:pt x="14571107" y="1385363"/>
                      <a:pt x="14564573" y="1395265"/>
                    </a:cubicBezTo>
                    <a:cubicBezTo>
                      <a:pt x="14558037" y="1405168"/>
                      <a:pt x="14546962" y="1411122"/>
                      <a:pt x="14535097" y="1411111"/>
                    </a:cubicBezTo>
                    <a:lnTo>
                      <a:pt x="14470045" y="1411111"/>
                    </a:lnTo>
                    <a:cubicBezTo>
                      <a:pt x="14413607" y="1411105"/>
                      <a:pt x="14362601" y="1377471"/>
                      <a:pt x="14340363" y="1325598"/>
                    </a:cubicBezTo>
                    <a:lnTo>
                      <a:pt x="14186342" y="966258"/>
                    </a:lnTo>
                    <a:cubicBezTo>
                      <a:pt x="14183095" y="958709"/>
                      <a:pt x="14171736" y="961884"/>
                      <a:pt x="14172865" y="969998"/>
                    </a:cubicBezTo>
                    <a:lnTo>
                      <a:pt x="14235872" y="1411111"/>
                    </a:lnTo>
                    <a:lnTo>
                      <a:pt x="14303252" y="2219607"/>
                    </a:lnTo>
                    <a:cubicBezTo>
                      <a:pt x="14304060" y="2229429"/>
                      <a:pt x="14300722" y="2239141"/>
                      <a:pt x="14294048" y="2246392"/>
                    </a:cubicBezTo>
                    <a:cubicBezTo>
                      <a:pt x="14287374" y="2253643"/>
                      <a:pt x="14277970" y="2257771"/>
                      <a:pt x="14268115" y="2257778"/>
                    </a:cubicBezTo>
                    <a:lnTo>
                      <a:pt x="14214281" y="2257778"/>
                    </a:lnTo>
                    <a:cubicBezTo>
                      <a:pt x="14145299" y="2257786"/>
                      <a:pt x="14086422" y="2207921"/>
                      <a:pt x="14075076" y="2139879"/>
                    </a:cubicBezTo>
                    <a:lnTo>
                      <a:pt x="13960704" y="1452880"/>
                    </a:lnTo>
                    <a:cubicBezTo>
                      <a:pt x="13959363" y="1444978"/>
                      <a:pt x="13948076" y="1444978"/>
                      <a:pt x="13946735" y="1452880"/>
                    </a:cubicBezTo>
                    <a:lnTo>
                      <a:pt x="13832294" y="2139879"/>
                    </a:lnTo>
                    <a:cubicBezTo>
                      <a:pt x="13820942" y="2207948"/>
                      <a:pt x="13762025" y="2257821"/>
                      <a:pt x="13693017" y="2257778"/>
                    </a:cubicBezTo>
                    <a:lnTo>
                      <a:pt x="13639183" y="2257778"/>
                    </a:lnTo>
                    <a:cubicBezTo>
                      <a:pt x="13629328" y="2257771"/>
                      <a:pt x="13619925" y="2253643"/>
                      <a:pt x="13613250" y="2246392"/>
                    </a:cubicBezTo>
                    <a:cubicBezTo>
                      <a:pt x="13606576" y="2239141"/>
                      <a:pt x="13603238" y="2229429"/>
                      <a:pt x="13604047" y="2219607"/>
                    </a:cubicBezTo>
                    <a:lnTo>
                      <a:pt x="13671427" y="1411111"/>
                    </a:lnTo>
                    <a:lnTo>
                      <a:pt x="13734433" y="969998"/>
                    </a:lnTo>
                    <a:moveTo>
                      <a:pt x="15287149" y="0"/>
                    </a:moveTo>
                    <a:cubicBezTo>
                      <a:pt x="15170249" y="0"/>
                      <a:pt x="15075483" y="94766"/>
                      <a:pt x="15075483" y="211667"/>
                    </a:cubicBezTo>
                    <a:lnTo>
                      <a:pt x="15075483" y="282222"/>
                    </a:lnTo>
                    <a:cubicBezTo>
                      <a:pt x="15075483" y="399122"/>
                      <a:pt x="15170249" y="493889"/>
                      <a:pt x="15287149" y="493889"/>
                    </a:cubicBezTo>
                    <a:cubicBezTo>
                      <a:pt x="15404049" y="493889"/>
                      <a:pt x="15498815" y="399122"/>
                      <a:pt x="15498815" y="282222"/>
                    </a:cubicBezTo>
                    <a:lnTo>
                      <a:pt x="15498815" y="211667"/>
                    </a:lnTo>
                    <a:cubicBezTo>
                      <a:pt x="15498815" y="94766"/>
                      <a:pt x="15404049" y="0"/>
                      <a:pt x="15287149" y="0"/>
                    </a:cubicBezTo>
                    <a:moveTo>
                      <a:pt x="15067933" y="969998"/>
                    </a:moveTo>
                    <a:cubicBezTo>
                      <a:pt x="15069133" y="961884"/>
                      <a:pt x="15057703" y="958709"/>
                      <a:pt x="15054528" y="966258"/>
                    </a:cubicBezTo>
                    <a:lnTo>
                      <a:pt x="14900504" y="1325598"/>
                    </a:lnTo>
                    <a:cubicBezTo>
                      <a:pt x="14878248" y="1377518"/>
                      <a:pt x="14827172" y="1411161"/>
                      <a:pt x="14770683" y="1411111"/>
                    </a:cubicBezTo>
                    <a:lnTo>
                      <a:pt x="14705629" y="1411111"/>
                    </a:lnTo>
                    <a:cubicBezTo>
                      <a:pt x="14693765" y="1411122"/>
                      <a:pt x="14682690" y="1405168"/>
                      <a:pt x="14676155" y="1395265"/>
                    </a:cubicBezTo>
                    <a:cubicBezTo>
                      <a:pt x="14669619" y="1385363"/>
                      <a:pt x="14668500" y="1372839"/>
                      <a:pt x="14673174" y="1361934"/>
                    </a:cubicBezTo>
                    <a:lnTo>
                      <a:pt x="14863815" y="917222"/>
                    </a:lnTo>
                    <a:lnTo>
                      <a:pt x="14933947" y="741821"/>
                    </a:lnTo>
                    <a:cubicBezTo>
                      <a:pt x="14976818" y="634683"/>
                      <a:pt x="15080594" y="564437"/>
                      <a:pt x="15195992" y="564444"/>
                    </a:cubicBezTo>
                    <a:lnTo>
                      <a:pt x="15378306" y="564444"/>
                    </a:lnTo>
                    <a:cubicBezTo>
                      <a:pt x="15493704" y="564437"/>
                      <a:pt x="15597480" y="634683"/>
                      <a:pt x="15640351" y="741821"/>
                    </a:cubicBezTo>
                    <a:lnTo>
                      <a:pt x="15710483" y="917222"/>
                    </a:lnTo>
                    <a:lnTo>
                      <a:pt x="15901053" y="1361934"/>
                    </a:lnTo>
                    <a:cubicBezTo>
                      <a:pt x="15905727" y="1372839"/>
                      <a:pt x="15904607" y="1385363"/>
                      <a:pt x="15898073" y="1395265"/>
                    </a:cubicBezTo>
                    <a:cubicBezTo>
                      <a:pt x="15891537" y="1405168"/>
                      <a:pt x="15880462" y="1411122"/>
                      <a:pt x="15868597" y="1411111"/>
                    </a:cubicBezTo>
                    <a:lnTo>
                      <a:pt x="15803545" y="1411111"/>
                    </a:lnTo>
                    <a:cubicBezTo>
                      <a:pt x="15747107" y="1411105"/>
                      <a:pt x="15696101" y="1377471"/>
                      <a:pt x="15673863" y="1325598"/>
                    </a:cubicBezTo>
                    <a:lnTo>
                      <a:pt x="15519842" y="966258"/>
                    </a:lnTo>
                    <a:cubicBezTo>
                      <a:pt x="15516595" y="958709"/>
                      <a:pt x="15505236" y="961884"/>
                      <a:pt x="15506365" y="969998"/>
                    </a:cubicBezTo>
                    <a:lnTo>
                      <a:pt x="15569372" y="1411111"/>
                    </a:lnTo>
                    <a:lnTo>
                      <a:pt x="15636752" y="2219607"/>
                    </a:lnTo>
                    <a:cubicBezTo>
                      <a:pt x="15637560" y="2229429"/>
                      <a:pt x="15634222" y="2239141"/>
                      <a:pt x="15627548" y="2246392"/>
                    </a:cubicBezTo>
                    <a:cubicBezTo>
                      <a:pt x="15620874" y="2253643"/>
                      <a:pt x="15611470" y="2257771"/>
                      <a:pt x="15601615" y="2257778"/>
                    </a:cubicBezTo>
                    <a:lnTo>
                      <a:pt x="15547781" y="2257778"/>
                    </a:lnTo>
                    <a:cubicBezTo>
                      <a:pt x="15478799" y="2257786"/>
                      <a:pt x="15419922" y="2207921"/>
                      <a:pt x="15408576" y="2139879"/>
                    </a:cubicBezTo>
                    <a:lnTo>
                      <a:pt x="15294204" y="1452880"/>
                    </a:lnTo>
                    <a:cubicBezTo>
                      <a:pt x="15292863" y="1444978"/>
                      <a:pt x="15281576" y="1444978"/>
                      <a:pt x="15280235" y="1452880"/>
                    </a:cubicBezTo>
                    <a:lnTo>
                      <a:pt x="15165794" y="2139879"/>
                    </a:lnTo>
                    <a:cubicBezTo>
                      <a:pt x="15154442" y="2207948"/>
                      <a:pt x="15095525" y="2257821"/>
                      <a:pt x="15026517" y="2257778"/>
                    </a:cubicBezTo>
                    <a:lnTo>
                      <a:pt x="14972683" y="2257778"/>
                    </a:lnTo>
                    <a:cubicBezTo>
                      <a:pt x="14962828" y="2257771"/>
                      <a:pt x="14953425" y="2253643"/>
                      <a:pt x="14946750" y="2246392"/>
                    </a:cubicBezTo>
                    <a:cubicBezTo>
                      <a:pt x="14940076" y="2239141"/>
                      <a:pt x="14936738" y="2229429"/>
                      <a:pt x="14937547" y="2219607"/>
                    </a:cubicBezTo>
                    <a:lnTo>
                      <a:pt x="15004927" y="1411111"/>
                    </a:lnTo>
                    <a:lnTo>
                      <a:pt x="15067933" y="969998"/>
                    </a:lnTo>
                    <a:moveTo>
                      <a:pt x="16620649" y="0"/>
                    </a:moveTo>
                    <a:cubicBezTo>
                      <a:pt x="16503749" y="0"/>
                      <a:pt x="16408983" y="94766"/>
                      <a:pt x="16408983" y="211667"/>
                    </a:cubicBezTo>
                    <a:lnTo>
                      <a:pt x="16408983" y="282222"/>
                    </a:lnTo>
                    <a:cubicBezTo>
                      <a:pt x="16408983" y="399122"/>
                      <a:pt x="16503749" y="493889"/>
                      <a:pt x="16620649" y="493889"/>
                    </a:cubicBezTo>
                    <a:cubicBezTo>
                      <a:pt x="16737549" y="493889"/>
                      <a:pt x="16832315" y="399122"/>
                      <a:pt x="16832315" y="282222"/>
                    </a:cubicBezTo>
                    <a:lnTo>
                      <a:pt x="16832315" y="211667"/>
                    </a:lnTo>
                    <a:cubicBezTo>
                      <a:pt x="16832315" y="94766"/>
                      <a:pt x="16737549" y="0"/>
                      <a:pt x="16620649" y="0"/>
                    </a:cubicBezTo>
                    <a:moveTo>
                      <a:pt x="16401433" y="969998"/>
                    </a:moveTo>
                    <a:cubicBezTo>
                      <a:pt x="16402633" y="961884"/>
                      <a:pt x="16391203" y="958709"/>
                      <a:pt x="16388028" y="966258"/>
                    </a:cubicBezTo>
                    <a:lnTo>
                      <a:pt x="16234004" y="1325598"/>
                    </a:lnTo>
                    <a:cubicBezTo>
                      <a:pt x="16211748" y="1377518"/>
                      <a:pt x="16160672" y="1411161"/>
                      <a:pt x="16104183" y="1411111"/>
                    </a:cubicBezTo>
                    <a:lnTo>
                      <a:pt x="16039129" y="1411111"/>
                    </a:lnTo>
                    <a:cubicBezTo>
                      <a:pt x="16027265" y="1411122"/>
                      <a:pt x="16016190" y="1405168"/>
                      <a:pt x="16009655" y="1395265"/>
                    </a:cubicBezTo>
                    <a:cubicBezTo>
                      <a:pt x="16003119" y="1385363"/>
                      <a:pt x="16002000" y="1372839"/>
                      <a:pt x="16006674" y="1361934"/>
                    </a:cubicBezTo>
                    <a:lnTo>
                      <a:pt x="16197315" y="917222"/>
                    </a:lnTo>
                    <a:lnTo>
                      <a:pt x="16267447" y="741821"/>
                    </a:lnTo>
                    <a:cubicBezTo>
                      <a:pt x="16310318" y="634683"/>
                      <a:pt x="16414094" y="564437"/>
                      <a:pt x="16529492" y="564444"/>
                    </a:cubicBezTo>
                    <a:lnTo>
                      <a:pt x="16711806" y="564444"/>
                    </a:lnTo>
                    <a:cubicBezTo>
                      <a:pt x="16827204" y="564437"/>
                      <a:pt x="16930980" y="634683"/>
                      <a:pt x="16973851" y="741821"/>
                    </a:cubicBezTo>
                    <a:lnTo>
                      <a:pt x="17043983" y="917222"/>
                    </a:lnTo>
                    <a:lnTo>
                      <a:pt x="17234553" y="1361934"/>
                    </a:lnTo>
                    <a:cubicBezTo>
                      <a:pt x="17239227" y="1372839"/>
                      <a:pt x="17238107" y="1385363"/>
                      <a:pt x="17231573" y="1395265"/>
                    </a:cubicBezTo>
                    <a:cubicBezTo>
                      <a:pt x="17225037" y="1405168"/>
                      <a:pt x="17213962" y="1411122"/>
                      <a:pt x="17202097" y="1411111"/>
                    </a:cubicBezTo>
                    <a:lnTo>
                      <a:pt x="17137045" y="1411111"/>
                    </a:lnTo>
                    <a:cubicBezTo>
                      <a:pt x="17080607" y="1411105"/>
                      <a:pt x="17029601" y="1377471"/>
                      <a:pt x="17007363" y="1325598"/>
                    </a:cubicBezTo>
                    <a:lnTo>
                      <a:pt x="16853342" y="966258"/>
                    </a:lnTo>
                    <a:cubicBezTo>
                      <a:pt x="16850095" y="958709"/>
                      <a:pt x="16838736" y="961884"/>
                      <a:pt x="16839865" y="969998"/>
                    </a:cubicBezTo>
                    <a:lnTo>
                      <a:pt x="16902872" y="1411111"/>
                    </a:lnTo>
                    <a:lnTo>
                      <a:pt x="16970252" y="2219607"/>
                    </a:lnTo>
                    <a:cubicBezTo>
                      <a:pt x="16971060" y="2229429"/>
                      <a:pt x="16967722" y="2239141"/>
                      <a:pt x="16961048" y="2246392"/>
                    </a:cubicBezTo>
                    <a:cubicBezTo>
                      <a:pt x="16954374" y="2253643"/>
                      <a:pt x="16944970" y="2257771"/>
                      <a:pt x="16935115" y="2257778"/>
                    </a:cubicBezTo>
                    <a:lnTo>
                      <a:pt x="16881281" y="2257778"/>
                    </a:lnTo>
                    <a:cubicBezTo>
                      <a:pt x="16812299" y="2257786"/>
                      <a:pt x="16753422" y="2207921"/>
                      <a:pt x="16742076" y="2139879"/>
                    </a:cubicBezTo>
                    <a:lnTo>
                      <a:pt x="16627704" y="1452880"/>
                    </a:lnTo>
                    <a:cubicBezTo>
                      <a:pt x="16626363" y="1444978"/>
                      <a:pt x="16615076" y="1444978"/>
                      <a:pt x="16613735" y="1452880"/>
                    </a:cubicBezTo>
                    <a:lnTo>
                      <a:pt x="16499294" y="2139879"/>
                    </a:lnTo>
                    <a:cubicBezTo>
                      <a:pt x="16487942" y="2207948"/>
                      <a:pt x="16429025" y="2257821"/>
                      <a:pt x="16360017" y="2257778"/>
                    </a:cubicBezTo>
                    <a:lnTo>
                      <a:pt x="16306183" y="2257778"/>
                    </a:lnTo>
                    <a:cubicBezTo>
                      <a:pt x="16296328" y="2257771"/>
                      <a:pt x="16286925" y="2253643"/>
                      <a:pt x="16280250" y="2246392"/>
                    </a:cubicBezTo>
                    <a:cubicBezTo>
                      <a:pt x="16273576" y="2239141"/>
                      <a:pt x="16270238" y="2229429"/>
                      <a:pt x="16271047" y="2219607"/>
                    </a:cubicBezTo>
                    <a:lnTo>
                      <a:pt x="16338427" y="1411111"/>
                    </a:lnTo>
                    <a:lnTo>
                      <a:pt x="16401433" y="969998"/>
                    </a:lnTo>
                    <a:moveTo>
                      <a:pt x="17954149" y="0"/>
                    </a:moveTo>
                    <a:cubicBezTo>
                      <a:pt x="17837249" y="0"/>
                      <a:pt x="17742483" y="94766"/>
                      <a:pt x="17742483" y="211667"/>
                    </a:cubicBezTo>
                    <a:lnTo>
                      <a:pt x="17742483" y="282222"/>
                    </a:lnTo>
                    <a:cubicBezTo>
                      <a:pt x="17742483" y="399122"/>
                      <a:pt x="17837249" y="493889"/>
                      <a:pt x="17954149" y="493889"/>
                    </a:cubicBezTo>
                    <a:cubicBezTo>
                      <a:pt x="18071049" y="493889"/>
                      <a:pt x="18165815" y="399122"/>
                      <a:pt x="18165815" y="282222"/>
                    </a:cubicBezTo>
                    <a:lnTo>
                      <a:pt x="18165815" y="211667"/>
                    </a:lnTo>
                    <a:cubicBezTo>
                      <a:pt x="18165815" y="94766"/>
                      <a:pt x="18071049" y="0"/>
                      <a:pt x="17954149" y="0"/>
                    </a:cubicBezTo>
                    <a:moveTo>
                      <a:pt x="17734933" y="969998"/>
                    </a:moveTo>
                    <a:cubicBezTo>
                      <a:pt x="17736133" y="961884"/>
                      <a:pt x="17724703" y="958709"/>
                      <a:pt x="17721528" y="966258"/>
                    </a:cubicBezTo>
                    <a:lnTo>
                      <a:pt x="17567504" y="1325598"/>
                    </a:lnTo>
                    <a:cubicBezTo>
                      <a:pt x="17545248" y="1377518"/>
                      <a:pt x="17494172" y="1411161"/>
                      <a:pt x="17437683" y="1411111"/>
                    </a:cubicBezTo>
                    <a:lnTo>
                      <a:pt x="17372629" y="1411111"/>
                    </a:lnTo>
                    <a:cubicBezTo>
                      <a:pt x="17360765" y="1411122"/>
                      <a:pt x="17349690" y="1405168"/>
                      <a:pt x="17343155" y="1395265"/>
                    </a:cubicBezTo>
                    <a:cubicBezTo>
                      <a:pt x="17336619" y="1385363"/>
                      <a:pt x="17335500" y="1372839"/>
                      <a:pt x="17340174" y="1361934"/>
                    </a:cubicBezTo>
                    <a:lnTo>
                      <a:pt x="17530815" y="917222"/>
                    </a:lnTo>
                    <a:lnTo>
                      <a:pt x="17600947" y="741821"/>
                    </a:lnTo>
                    <a:cubicBezTo>
                      <a:pt x="17643818" y="634683"/>
                      <a:pt x="17747594" y="564437"/>
                      <a:pt x="17862992" y="564444"/>
                    </a:cubicBezTo>
                    <a:lnTo>
                      <a:pt x="18045306" y="564444"/>
                    </a:lnTo>
                    <a:cubicBezTo>
                      <a:pt x="18160704" y="564437"/>
                      <a:pt x="18264480" y="634683"/>
                      <a:pt x="18307351" y="741821"/>
                    </a:cubicBezTo>
                    <a:lnTo>
                      <a:pt x="18377483" y="917222"/>
                    </a:lnTo>
                    <a:lnTo>
                      <a:pt x="18568053" y="1361934"/>
                    </a:lnTo>
                    <a:cubicBezTo>
                      <a:pt x="18572727" y="1372839"/>
                      <a:pt x="18571607" y="1385363"/>
                      <a:pt x="18565073" y="1395265"/>
                    </a:cubicBezTo>
                    <a:cubicBezTo>
                      <a:pt x="18558537" y="1405168"/>
                      <a:pt x="18547462" y="1411122"/>
                      <a:pt x="18535597" y="1411111"/>
                    </a:cubicBezTo>
                    <a:lnTo>
                      <a:pt x="18470545" y="1411111"/>
                    </a:lnTo>
                    <a:cubicBezTo>
                      <a:pt x="18414107" y="1411105"/>
                      <a:pt x="18363101" y="1377471"/>
                      <a:pt x="18340863" y="1325598"/>
                    </a:cubicBezTo>
                    <a:lnTo>
                      <a:pt x="18186842" y="966258"/>
                    </a:lnTo>
                    <a:cubicBezTo>
                      <a:pt x="18183595" y="958709"/>
                      <a:pt x="18172236" y="961884"/>
                      <a:pt x="18173365" y="969998"/>
                    </a:cubicBezTo>
                    <a:lnTo>
                      <a:pt x="18236372" y="1411111"/>
                    </a:lnTo>
                    <a:lnTo>
                      <a:pt x="18303752" y="2219607"/>
                    </a:lnTo>
                    <a:cubicBezTo>
                      <a:pt x="18304560" y="2229429"/>
                      <a:pt x="18301222" y="2239141"/>
                      <a:pt x="18294548" y="2246392"/>
                    </a:cubicBezTo>
                    <a:cubicBezTo>
                      <a:pt x="18287874" y="2253643"/>
                      <a:pt x="18278470" y="2257771"/>
                      <a:pt x="18268615" y="2257778"/>
                    </a:cubicBezTo>
                    <a:lnTo>
                      <a:pt x="18214781" y="2257778"/>
                    </a:lnTo>
                    <a:cubicBezTo>
                      <a:pt x="18145799" y="2257786"/>
                      <a:pt x="18086922" y="2207921"/>
                      <a:pt x="18075576" y="2139879"/>
                    </a:cubicBezTo>
                    <a:lnTo>
                      <a:pt x="17961204" y="1452880"/>
                    </a:lnTo>
                    <a:cubicBezTo>
                      <a:pt x="17959863" y="1444978"/>
                      <a:pt x="17948576" y="1444978"/>
                      <a:pt x="17947235" y="1452880"/>
                    </a:cubicBezTo>
                    <a:lnTo>
                      <a:pt x="17832794" y="2139879"/>
                    </a:lnTo>
                    <a:cubicBezTo>
                      <a:pt x="17821442" y="2207948"/>
                      <a:pt x="17762525" y="2257821"/>
                      <a:pt x="17693517" y="2257778"/>
                    </a:cubicBezTo>
                    <a:lnTo>
                      <a:pt x="17639683" y="2257778"/>
                    </a:lnTo>
                    <a:cubicBezTo>
                      <a:pt x="17629828" y="2257771"/>
                      <a:pt x="17620425" y="2253643"/>
                      <a:pt x="17613750" y="2246392"/>
                    </a:cubicBezTo>
                    <a:cubicBezTo>
                      <a:pt x="17607076" y="2239141"/>
                      <a:pt x="17603738" y="2229429"/>
                      <a:pt x="17604547" y="2219607"/>
                    </a:cubicBezTo>
                    <a:lnTo>
                      <a:pt x="17671927" y="1411111"/>
                    </a:lnTo>
                    <a:lnTo>
                      <a:pt x="17734933" y="969998"/>
                    </a:lnTo>
                    <a:moveTo>
                      <a:pt x="618649" y="2321278"/>
                    </a:moveTo>
                    <a:cubicBezTo>
                      <a:pt x="501749" y="2321278"/>
                      <a:pt x="406982" y="2416044"/>
                      <a:pt x="406982" y="2532944"/>
                    </a:cubicBezTo>
                    <a:lnTo>
                      <a:pt x="406982" y="2603500"/>
                    </a:lnTo>
                    <a:cubicBezTo>
                      <a:pt x="406982" y="2720400"/>
                      <a:pt x="501749" y="2815167"/>
                      <a:pt x="618649" y="2815167"/>
                    </a:cubicBezTo>
                    <a:cubicBezTo>
                      <a:pt x="735549" y="2815167"/>
                      <a:pt x="830316" y="2720400"/>
                      <a:pt x="830316" y="2603500"/>
                    </a:cubicBezTo>
                    <a:lnTo>
                      <a:pt x="830316" y="2532944"/>
                    </a:lnTo>
                    <a:cubicBezTo>
                      <a:pt x="830316" y="2416044"/>
                      <a:pt x="735549" y="2321278"/>
                      <a:pt x="618649" y="2321278"/>
                    </a:cubicBezTo>
                    <a:moveTo>
                      <a:pt x="399433" y="3291275"/>
                    </a:moveTo>
                    <a:cubicBezTo>
                      <a:pt x="400632" y="3283162"/>
                      <a:pt x="389202" y="3279987"/>
                      <a:pt x="386027" y="3287536"/>
                    </a:cubicBezTo>
                    <a:lnTo>
                      <a:pt x="232005" y="3646875"/>
                    </a:lnTo>
                    <a:cubicBezTo>
                      <a:pt x="209748" y="3698796"/>
                      <a:pt x="158672" y="3732439"/>
                      <a:pt x="102182" y="3732389"/>
                    </a:cubicBezTo>
                    <a:lnTo>
                      <a:pt x="37130" y="3732389"/>
                    </a:lnTo>
                    <a:cubicBezTo>
                      <a:pt x="25266" y="3732399"/>
                      <a:pt x="14190" y="3726445"/>
                      <a:pt x="7655" y="3716543"/>
                    </a:cubicBezTo>
                    <a:cubicBezTo>
                      <a:pt x="1120" y="3706641"/>
                      <a:pt x="0" y="3694116"/>
                      <a:pt x="4675" y="3683212"/>
                    </a:cubicBezTo>
                    <a:lnTo>
                      <a:pt x="195316" y="3238500"/>
                    </a:lnTo>
                    <a:lnTo>
                      <a:pt x="265448" y="3063099"/>
                    </a:lnTo>
                    <a:cubicBezTo>
                      <a:pt x="308318" y="2955961"/>
                      <a:pt x="412094" y="2885715"/>
                      <a:pt x="527491" y="2885722"/>
                    </a:cubicBezTo>
                    <a:lnTo>
                      <a:pt x="709807" y="2885722"/>
                    </a:lnTo>
                    <a:cubicBezTo>
                      <a:pt x="825204" y="2885715"/>
                      <a:pt x="928980" y="2955961"/>
                      <a:pt x="971850" y="3063099"/>
                    </a:cubicBezTo>
                    <a:lnTo>
                      <a:pt x="1041982" y="3238500"/>
                    </a:lnTo>
                    <a:lnTo>
                      <a:pt x="1232553" y="3683212"/>
                    </a:lnTo>
                    <a:cubicBezTo>
                      <a:pt x="1237228" y="3694116"/>
                      <a:pt x="1236108" y="3706641"/>
                      <a:pt x="1229572" y="3716543"/>
                    </a:cubicBezTo>
                    <a:cubicBezTo>
                      <a:pt x="1223037" y="3726445"/>
                      <a:pt x="1211962" y="3732399"/>
                      <a:pt x="1200097" y="3732389"/>
                    </a:cubicBezTo>
                    <a:lnTo>
                      <a:pt x="1135045" y="3732389"/>
                    </a:lnTo>
                    <a:cubicBezTo>
                      <a:pt x="1078607" y="3732383"/>
                      <a:pt x="1027601" y="3698749"/>
                      <a:pt x="1005364" y="3646875"/>
                    </a:cubicBezTo>
                    <a:lnTo>
                      <a:pt x="851341" y="3287536"/>
                    </a:lnTo>
                    <a:cubicBezTo>
                      <a:pt x="848096" y="3279987"/>
                      <a:pt x="836736" y="3283162"/>
                      <a:pt x="837865" y="3291275"/>
                    </a:cubicBezTo>
                    <a:lnTo>
                      <a:pt x="900871" y="3732389"/>
                    </a:lnTo>
                    <a:lnTo>
                      <a:pt x="968252" y="4540885"/>
                    </a:lnTo>
                    <a:cubicBezTo>
                      <a:pt x="969060" y="4550707"/>
                      <a:pt x="965723" y="4560419"/>
                      <a:pt x="959048" y="4567670"/>
                    </a:cubicBezTo>
                    <a:cubicBezTo>
                      <a:pt x="952374" y="4574921"/>
                      <a:pt x="942970" y="4579049"/>
                      <a:pt x="933115" y="4579055"/>
                    </a:cubicBezTo>
                    <a:lnTo>
                      <a:pt x="879281" y="4579055"/>
                    </a:lnTo>
                    <a:cubicBezTo>
                      <a:pt x="810300" y="4579064"/>
                      <a:pt x="751423" y="4529199"/>
                      <a:pt x="740075" y="4461157"/>
                    </a:cubicBezTo>
                    <a:lnTo>
                      <a:pt x="625705" y="3774158"/>
                    </a:lnTo>
                    <a:cubicBezTo>
                      <a:pt x="624364" y="3766255"/>
                      <a:pt x="613075" y="3766255"/>
                      <a:pt x="611735" y="3774158"/>
                    </a:cubicBezTo>
                    <a:lnTo>
                      <a:pt x="497293" y="4461157"/>
                    </a:lnTo>
                    <a:cubicBezTo>
                      <a:pt x="485942" y="4529225"/>
                      <a:pt x="427025" y="4579098"/>
                      <a:pt x="358017" y="4579055"/>
                    </a:cubicBezTo>
                    <a:lnTo>
                      <a:pt x="304183" y="4579055"/>
                    </a:lnTo>
                    <a:cubicBezTo>
                      <a:pt x="294328" y="4579049"/>
                      <a:pt x="284924" y="4574921"/>
                      <a:pt x="278250" y="4567670"/>
                    </a:cubicBezTo>
                    <a:cubicBezTo>
                      <a:pt x="271575" y="4560419"/>
                      <a:pt x="268238" y="4550707"/>
                      <a:pt x="269046" y="4540885"/>
                    </a:cubicBezTo>
                    <a:lnTo>
                      <a:pt x="336427" y="3732389"/>
                    </a:lnTo>
                    <a:lnTo>
                      <a:pt x="399433" y="3291275"/>
                    </a:lnTo>
                    <a:moveTo>
                      <a:pt x="1952149" y="2321278"/>
                    </a:moveTo>
                    <a:cubicBezTo>
                      <a:pt x="1835249" y="2321278"/>
                      <a:pt x="1740482" y="2416044"/>
                      <a:pt x="1740482" y="2532944"/>
                    </a:cubicBezTo>
                    <a:lnTo>
                      <a:pt x="1740482" y="2603500"/>
                    </a:lnTo>
                    <a:cubicBezTo>
                      <a:pt x="1740482" y="2720400"/>
                      <a:pt x="1835249" y="2815167"/>
                      <a:pt x="1952149" y="2815167"/>
                    </a:cubicBezTo>
                    <a:cubicBezTo>
                      <a:pt x="2069049" y="2815167"/>
                      <a:pt x="2163816" y="2720400"/>
                      <a:pt x="2163816" y="2603500"/>
                    </a:cubicBezTo>
                    <a:lnTo>
                      <a:pt x="2163816" y="2532944"/>
                    </a:lnTo>
                    <a:cubicBezTo>
                      <a:pt x="2163816" y="2416044"/>
                      <a:pt x="2069049" y="2321278"/>
                      <a:pt x="1952149" y="2321278"/>
                    </a:cubicBezTo>
                    <a:moveTo>
                      <a:pt x="1732933" y="3291275"/>
                    </a:moveTo>
                    <a:cubicBezTo>
                      <a:pt x="1734132" y="3283162"/>
                      <a:pt x="1722702" y="3279987"/>
                      <a:pt x="1719527" y="3287536"/>
                    </a:cubicBezTo>
                    <a:lnTo>
                      <a:pt x="1565505" y="3646875"/>
                    </a:lnTo>
                    <a:cubicBezTo>
                      <a:pt x="1543248" y="3698796"/>
                      <a:pt x="1492172" y="3732439"/>
                      <a:pt x="1435682" y="3732389"/>
                    </a:cubicBezTo>
                    <a:lnTo>
                      <a:pt x="1370630" y="3732389"/>
                    </a:lnTo>
                    <a:cubicBezTo>
                      <a:pt x="1358766" y="3732399"/>
                      <a:pt x="1347690" y="3726445"/>
                      <a:pt x="1341155" y="3716543"/>
                    </a:cubicBezTo>
                    <a:cubicBezTo>
                      <a:pt x="1334620" y="3706641"/>
                      <a:pt x="1333500" y="3694116"/>
                      <a:pt x="1338175" y="3683212"/>
                    </a:cubicBezTo>
                    <a:lnTo>
                      <a:pt x="1528816" y="3238500"/>
                    </a:lnTo>
                    <a:lnTo>
                      <a:pt x="1598948" y="3063099"/>
                    </a:lnTo>
                    <a:cubicBezTo>
                      <a:pt x="1641818" y="2955961"/>
                      <a:pt x="1745595" y="2885715"/>
                      <a:pt x="1860991" y="2885722"/>
                    </a:cubicBezTo>
                    <a:lnTo>
                      <a:pt x="2043307" y="2885722"/>
                    </a:lnTo>
                    <a:cubicBezTo>
                      <a:pt x="2158703" y="2885715"/>
                      <a:pt x="2262480" y="2955961"/>
                      <a:pt x="2305350" y="3063099"/>
                    </a:cubicBezTo>
                    <a:lnTo>
                      <a:pt x="2375482" y="3238500"/>
                    </a:lnTo>
                    <a:lnTo>
                      <a:pt x="2566053" y="3683212"/>
                    </a:lnTo>
                    <a:cubicBezTo>
                      <a:pt x="2570728" y="3694116"/>
                      <a:pt x="2569608" y="3706641"/>
                      <a:pt x="2563072" y="3716543"/>
                    </a:cubicBezTo>
                    <a:cubicBezTo>
                      <a:pt x="2556537" y="3726445"/>
                      <a:pt x="2545462" y="3732399"/>
                      <a:pt x="2533597" y="3732389"/>
                    </a:cubicBezTo>
                    <a:lnTo>
                      <a:pt x="2468545" y="3732389"/>
                    </a:lnTo>
                    <a:cubicBezTo>
                      <a:pt x="2412107" y="3732383"/>
                      <a:pt x="2361101" y="3698749"/>
                      <a:pt x="2338864" y="3646875"/>
                    </a:cubicBezTo>
                    <a:lnTo>
                      <a:pt x="2184841" y="3287536"/>
                    </a:lnTo>
                    <a:cubicBezTo>
                      <a:pt x="2181596" y="3279987"/>
                      <a:pt x="2170236" y="3283162"/>
                      <a:pt x="2171365" y="3291275"/>
                    </a:cubicBezTo>
                    <a:lnTo>
                      <a:pt x="2234371" y="3732389"/>
                    </a:lnTo>
                    <a:lnTo>
                      <a:pt x="2301752" y="4540885"/>
                    </a:lnTo>
                    <a:cubicBezTo>
                      <a:pt x="2302560" y="4550707"/>
                      <a:pt x="2299223" y="4560419"/>
                      <a:pt x="2292548" y="4567670"/>
                    </a:cubicBezTo>
                    <a:cubicBezTo>
                      <a:pt x="2285874" y="4574921"/>
                      <a:pt x="2276470" y="4579049"/>
                      <a:pt x="2266615" y="4579055"/>
                    </a:cubicBezTo>
                    <a:lnTo>
                      <a:pt x="2212781" y="4579055"/>
                    </a:lnTo>
                    <a:cubicBezTo>
                      <a:pt x="2143800" y="4579064"/>
                      <a:pt x="2084923" y="4529199"/>
                      <a:pt x="2073575" y="4461157"/>
                    </a:cubicBezTo>
                    <a:lnTo>
                      <a:pt x="1959205" y="3774158"/>
                    </a:lnTo>
                    <a:cubicBezTo>
                      <a:pt x="1957864" y="3766255"/>
                      <a:pt x="1946575" y="3766255"/>
                      <a:pt x="1945234" y="3774158"/>
                    </a:cubicBezTo>
                    <a:lnTo>
                      <a:pt x="1830793" y="4461157"/>
                    </a:lnTo>
                    <a:cubicBezTo>
                      <a:pt x="1819442" y="4529225"/>
                      <a:pt x="1760525" y="4579098"/>
                      <a:pt x="1691517" y="4579055"/>
                    </a:cubicBezTo>
                    <a:lnTo>
                      <a:pt x="1637683" y="4579055"/>
                    </a:lnTo>
                    <a:cubicBezTo>
                      <a:pt x="1627828" y="4579049"/>
                      <a:pt x="1618424" y="4574921"/>
                      <a:pt x="1611750" y="4567670"/>
                    </a:cubicBezTo>
                    <a:cubicBezTo>
                      <a:pt x="1605075" y="4560419"/>
                      <a:pt x="1601738" y="4550707"/>
                      <a:pt x="1602546" y="4540885"/>
                    </a:cubicBezTo>
                    <a:lnTo>
                      <a:pt x="1669927" y="3732389"/>
                    </a:lnTo>
                    <a:lnTo>
                      <a:pt x="1732933" y="3291275"/>
                    </a:lnTo>
                    <a:moveTo>
                      <a:pt x="3285649" y="2321278"/>
                    </a:moveTo>
                    <a:cubicBezTo>
                      <a:pt x="3168749" y="2321278"/>
                      <a:pt x="3073982" y="2416044"/>
                      <a:pt x="3073982" y="2532944"/>
                    </a:cubicBezTo>
                    <a:lnTo>
                      <a:pt x="3073982" y="2603500"/>
                    </a:lnTo>
                    <a:cubicBezTo>
                      <a:pt x="3073982" y="2720400"/>
                      <a:pt x="3168749" y="2815167"/>
                      <a:pt x="3285649" y="2815167"/>
                    </a:cubicBezTo>
                    <a:cubicBezTo>
                      <a:pt x="3402549" y="2815167"/>
                      <a:pt x="3497316" y="2720400"/>
                      <a:pt x="3497316" y="2603500"/>
                    </a:cubicBezTo>
                    <a:lnTo>
                      <a:pt x="3497316" y="2532944"/>
                    </a:lnTo>
                    <a:cubicBezTo>
                      <a:pt x="3497316" y="2416044"/>
                      <a:pt x="3402549" y="2321278"/>
                      <a:pt x="3285649" y="2321278"/>
                    </a:cubicBezTo>
                    <a:moveTo>
                      <a:pt x="3066433" y="3291275"/>
                    </a:moveTo>
                    <a:cubicBezTo>
                      <a:pt x="3067632" y="3283162"/>
                      <a:pt x="3056202" y="3279987"/>
                      <a:pt x="3053027" y="3287536"/>
                    </a:cubicBezTo>
                    <a:lnTo>
                      <a:pt x="2899005" y="3646875"/>
                    </a:lnTo>
                    <a:cubicBezTo>
                      <a:pt x="2876748" y="3698796"/>
                      <a:pt x="2825672" y="3732439"/>
                      <a:pt x="2769182" y="3732389"/>
                    </a:cubicBezTo>
                    <a:lnTo>
                      <a:pt x="2704130" y="3732389"/>
                    </a:lnTo>
                    <a:cubicBezTo>
                      <a:pt x="2692266" y="3732399"/>
                      <a:pt x="2681190" y="3726445"/>
                      <a:pt x="2674655" y="3716543"/>
                    </a:cubicBezTo>
                    <a:cubicBezTo>
                      <a:pt x="2668120" y="3706641"/>
                      <a:pt x="2667000" y="3694116"/>
                      <a:pt x="2671675" y="3683212"/>
                    </a:cubicBezTo>
                    <a:lnTo>
                      <a:pt x="2862316" y="3238500"/>
                    </a:lnTo>
                    <a:lnTo>
                      <a:pt x="2932448" y="3063099"/>
                    </a:lnTo>
                    <a:cubicBezTo>
                      <a:pt x="2975318" y="2955961"/>
                      <a:pt x="3079095" y="2885715"/>
                      <a:pt x="3194491" y="2885722"/>
                    </a:cubicBezTo>
                    <a:lnTo>
                      <a:pt x="3376807" y="2885722"/>
                    </a:lnTo>
                    <a:cubicBezTo>
                      <a:pt x="3492203" y="2885715"/>
                      <a:pt x="3595980" y="2955961"/>
                      <a:pt x="3638850" y="3063099"/>
                    </a:cubicBezTo>
                    <a:lnTo>
                      <a:pt x="3708982" y="3238500"/>
                    </a:lnTo>
                    <a:lnTo>
                      <a:pt x="3899553" y="3683212"/>
                    </a:lnTo>
                    <a:cubicBezTo>
                      <a:pt x="3904228" y="3694116"/>
                      <a:pt x="3903107" y="3706641"/>
                      <a:pt x="3896572" y="3716543"/>
                    </a:cubicBezTo>
                    <a:cubicBezTo>
                      <a:pt x="3890037" y="3726445"/>
                      <a:pt x="3878962" y="3732399"/>
                      <a:pt x="3867097" y="3732389"/>
                    </a:cubicBezTo>
                    <a:lnTo>
                      <a:pt x="3802045" y="3732389"/>
                    </a:lnTo>
                    <a:cubicBezTo>
                      <a:pt x="3745607" y="3732383"/>
                      <a:pt x="3694601" y="3698749"/>
                      <a:pt x="3672364" y="3646875"/>
                    </a:cubicBezTo>
                    <a:lnTo>
                      <a:pt x="3518341" y="3287536"/>
                    </a:lnTo>
                    <a:cubicBezTo>
                      <a:pt x="3515096" y="3279987"/>
                      <a:pt x="3503736" y="3283162"/>
                      <a:pt x="3504865" y="3291275"/>
                    </a:cubicBezTo>
                    <a:lnTo>
                      <a:pt x="3567871" y="3732389"/>
                    </a:lnTo>
                    <a:lnTo>
                      <a:pt x="3635252" y="4540885"/>
                    </a:lnTo>
                    <a:cubicBezTo>
                      <a:pt x="3636060" y="4550707"/>
                      <a:pt x="3632723" y="4560419"/>
                      <a:pt x="3626048" y="4567670"/>
                    </a:cubicBezTo>
                    <a:cubicBezTo>
                      <a:pt x="3619374" y="4574921"/>
                      <a:pt x="3609970" y="4579049"/>
                      <a:pt x="3600115" y="4579055"/>
                    </a:cubicBezTo>
                    <a:lnTo>
                      <a:pt x="3546281" y="4579055"/>
                    </a:lnTo>
                    <a:cubicBezTo>
                      <a:pt x="3477299" y="4579064"/>
                      <a:pt x="3418423" y="4529199"/>
                      <a:pt x="3407075" y="4461157"/>
                    </a:cubicBezTo>
                    <a:lnTo>
                      <a:pt x="3292704" y="3774158"/>
                    </a:lnTo>
                    <a:cubicBezTo>
                      <a:pt x="3291364" y="3766255"/>
                      <a:pt x="3280075" y="3766255"/>
                      <a:pt x="3278735" y="3774158"/>
                    </a:cubicBezTo>
                    <a:lnTo>
                      <a:pt x="3164293" y="4461157"/>
                    </a:lnTo>
                    <a:cubicBezTo>
                      <a:pt x="3152942" y="4529225"/>
                      <a:pt x="3094025" y="4579098"/>
                      <a:pt x="3025017" y="4579055"/>
                    </a:cubicBezTo>
                    <a:lnTo>
                      <a:pt x="2971183" y="4579055"/>
                    </a:lnTo>
                    <a:cubicBezTo>
                      <a:pt x="2961328" y="4579049"/>
                      <a:pt x="2951924" y="4574921"/>
                      <a:pt x="2945250" y="4567670"/>
                    </a:cubicBezTo>
                    <a:cubicBezTo>
                      <a:pt x="2938575" y="4560419"/>
                      <a:pt x="2935238" y="4550707"/>
                      <a:pt x="2936046" y="4540885"/>
                    </a:cubicBezTo>
                    <a:lnTo>
                      <a:pt x="3003427" y="3732389"/>
                    </a:lnTo>
                    <a:lnTo>
                      <a:pt x="3066433" y="3291275"/>
                    </a:lnTo>
                    <a:moveTo>
                      <a:pt x="4619149" y="2321278"/>
                    </a:moveTo>
                    <a:cubicBezTo>
                      <a:pt x="4502249" y="2321278"/>
                      <a:pt x="4407482" y="2416044"/>
                      <a:pt x="4407482" y="2532944"/>
                    </a:cubicBezTo>
                    <a:lnTo>
                      <a:pt x="4407482" y="2603500"/>
                    </a:lnTo>
                    <a:cubicBezTo>
                      <a:pt x="4407482" y="2720400"/>
                      <a:pt x="4502249" y="2815167"/>
                      <a:pt x="4619149" y="2815167"/>
                    </a:cubicBezTo>
                    <a:cubicBezTo>
                      <a:pt x="4736049" y="2815167"/>
                      <a:pt x="4830816" y="2720400"/>
                      <a:pt x="4830816" y="2603500"/>
                    </a:cubicBezTo>
                    <a:lnTo>
                      <a:pt x="4830816" y="2532944"/>
                    </a:lnTo>
                    <a:cubicBezTo>
                      <a:pt x="4830816" y="2416044"/>
                      <a:pt x="4736049" y="2321278"/>
                      <a:pt x="4619149" y="2321278"/>
                    </a:cubicBezTo>
                    <a:moveTo>
                      <a:pt x="4399933" y="3291275"/>
                    </a:moveTo>
                    <a:cubicBezTo>
                      <a:pt x="4401132" y="3283162"/>
                      <a:pt x="4389702" y="3279987"/>
                      <a:pt x="4386527" y="3287536"/>
                    </a:cubicBezTo>
                    <a:lnTo>
                      <a:pt x="4232504" y="3646875"/>
                    </a:lnTo>
                    <a:cubicBezTo>
                      <a:pt x="4210248" y="3698796"/>
                      <a:pt x="4159172" y="3732439"/>
                      <a:pt x="4102682" y="3732389"/>
                    </a:cubicBezTo>
                    <a:lnTo>
                      <a:pt x="4037630" y="3732389"/>
                    </a:lnTo>
                    <a:cubicBezTo>
                      <a:pt x="4025765" y="3732399"/>
                      <a:pt x="4014691" y="3726445"/>
                      <a:pt x="4008155" y="3716543"/>
                    </a:cubicBezTo>
                    <a:cubicBezTo>
                      <a:pt x="4001620" y="3706641"/>
                      <a:pt x="4000500" y="3694116"/>
                      <a:pt x="4005174" y="3683212"/>
                    </a:cubicBezTo>
                    <a:lnTo>
                      <a:pt x="4195816" y="3238500"/>
                    </a:lnTo>
                    <a:lnTo>
                      <a:pt x="4265948" y="3063099"/>
                    </a:lnTo>
                    <a:cubicBezTo>
                      <a:pt x="4308818" y="2955961"/>
                      <a:pt x="4412595" y="2885715"/>
                      <a:pt x="4527991" y="2885722"/>
                    </a:cubicBezTo>
                    <a:lnTo>
                      <a:pt x="4710307" y="2885722"/>
                    </a:lnTo>
                    <a:cubicBezTo>
                      <a:pt x="4825703" y="2885715"/>
                      <a:pt x="4929480" y="2955961"/>
                      <a:pt x="4972350" y="3063099"/>
                    </a:cubicBezTo>
                    <a:lnTo>
                      <a:pt x="5042482" y="3238500"/>
                    </a:lnTo>
                    <a:lnTo>
                      <a:pt x="5233053" y="3683212"/>
                    </a:lnTo>
                    <a:cubicBezTo>
                      <a:pt x="5237728" y="3694116"/>
                      <a:pt x="5236607" y="3706641"/>
                      <a:pt x="5230072" y="3716543"/>
                    </a:cubicBezTo>
                    <a:cubicBezTo>
                      <a:pt x="5223537" y="3726445"/>
                      <a:pt x="5212462" y="3732399"/>
                      <a:pt x="5200597" y="3732389"/>
                    </a:cubicBezTo>
                    <a:lnTo>
                      <a:pt x="5135545" y="3732389"/>
                    </a:lnTo>
                    <a:cubicBezTo>
                      <a:pt x="5079107" y="3732383"/>
                      <a:pt x="5028101" y="3698749"/>
                      <a:pt x="5005864" y="3646875"/>
                    </a:cubicBezTo>
                    <a:lnTo>
                      <a:pt x="4851841" y="3287536"/>
                    </a:lnTo>
                    <a:cubicBezTo>
                      <a:pt x="4848596" y="3279987"/>
                      <a:pt x="4837236" y="3283162"/>
                      <a:pt x="4838365" y="3291275"/>
                    </a:cubicBezTo>
                    <a:lnTo>
                      <a:pt x="4901371" y="3732389"/>
                    </a:lnTo>
                    <a:lnTo>
                      <a:pt x="4968752" y="4540885"/>
                    </a:lnTo>
                    <a:cubicBezTo>
                      <a:pt x="4969560" y="4550707"/>
                      <a:pt x="4966223" y="4560419"/>
                      <a:pt x="4959548" y="4567670"/>
                    </a:cubicBezTo>
                    <a:cubicBezTo>
                      <a:pt x="4952874" y="4574921"/>
                      <a:pt x="4943470" y="4579049"/>
                      <a:pt x="4933615" y="4579055"/>
                    </a:cubicBezTo>
                    <a:lnTo>
                      <a:pt x="4879781" y="4579055"/>
                    </a:lnTo>
                    <a:cubicBezTo>
                      <a:pt x="4810799" y="4579064"/>
                      <a:pt x="4751923" y="4529199"/>
                      <a:pt x="4740575" y="4461157"/>
                    </a:cubicBezTo>
                    <a:lnTo>
                      <a:pt x="4626204" y="3774158"/>
                    </a:lnTo>
                    <a:cubicBezTo>
                      <a:pt x="4624864" y="3766255"/>
                      <a:pt x="4613575" y="3766255"/>
                      <a:pt x="4612235" y="3774158"/>
                    </a:cubicBezTo>
                    <a:lnTo>
                      <a:pt x="4497794" y="4461157"/>
                    </a:lnTo>
                    <a:cubicBezTo>
                      <a:pt x="4486442" y="4529225"/>
                      <a:pt x="4427525" y="4579098"/>
                      <a:pt x="4358517" y="4579055"/>
                    </a:cubicBezTo>
                    <a:lnTo>
                      <a:pt x="4304683" y="4579055"/>
                    </a:lnTo>
                    <a:cubicBezTo>
                      <a:pt x="4294828" y="4579049"/>
                      <a:pt x="4285424" y="4574921"/>
                      <a:pt x="4278750" y="4567670"/>
                    </a:cubicBezTo>
                    <a:cubicBezTo>
                      <a:pt x="4272075" y="4560419"/>
                      <a:pt x="4268738" y="4550707"/>
                      <a:pt x="4269546" y="4540885"/>
                    </a:cubicBezTo>
                    <a:lnTo>
                      <a:pt x="4336927" y="3732389"/>
                    </a:lnTo>
                    <a:lnTo>
                      <a:pt x="4399933" y="3291275"/>
                    </a:lnTo>
                    <a:moveTo>
                      <a:pt x="5952649" y="2321278"/>
                    </a:moveTo>
                    <a:cubicBezTo>
                      <a:pt x="5835749" y="2321278"/>
                      <a:pt x="5740982" y="2416044"/>
                      <a:pt x="5740982" y="2532944"/>
                    </a:cubicBezTo>
                    <a:lnTo>
                      <a:pt x="5740982" y="2603500"/>
                    </a:lnTo>
                    <a:cubicBezTo>
                      <a:pt x="5740982" y="2720400"/>
                      <a:pt x="5835749" y="2815167"/>
                      <a:pt x="5952649" y="2815167"/>
                    </a:cubicBezTo>
                    <a:cubicBezTo>
                      <a:pt x="6069549" y="2815167"/>
                      <a:pt x="6164316" y="2720400"/>
                      <a:pt x="6164316" y="2603500"/>
                    </a:cubicBezTo>
                    <a:lnTo>
                      <a:pt x="6164316" y="2532944"/>
                    </a:lnTo>
                    <a:cubicBezTo>
                      <a:pt x="6164316" y="2416044"/>
                      <a:pt x="6069549" y="2321278"/>
                      <a:pt x="5952649" y="2321278"/>
                    </a:cubicBezTo>
                    <a:moveTo>
                      <a:pt x="5733433" y="3291275"/>
                    </a:moveTo>
                    <a:cubicBezTo>
                      <a:pt x="5734632" y="3283162"/>
                      <a:pt x="5723202" y="3279987"/>
                      <a:pt x="5720027" y="3287536"/>
                    </a:cubicBezTo>
                    <a:lnTo>
                      <a:pt x="5566004" y="3646875"/>
                    </a:lnTo>
                    <a:cubicBezTo>
                      <a:pt x="5543748" y="3698796"/>
                      <a:pt x="5492672" y="3732439"/>
                      <a:pt x="5436182" y="3732389"/>
                    </a:cubicBezTo>
                    <a:lnTo>
                      <a:pt x="5371130" y="3732389"/>
                    </a:lnTo>
                    <a:cubicBezTo>
                      <a:pt x="5359265" y="3732399"/>
                      <a:pt x="5348191" y="3726445"/>
                      <a:pt x="5341655" y="3716543"/>
                    </a:cubicBezTo>
                    <a:cubicBezTo>
                      <a:pt x="5335120" y="3706641"/>
                      <a:pt x="5334000" y="3694116"/>
                      <a:pt x="5338674" y="3683212"/>
                    </a:cubicBezTo>
                    <a:lnTo>
                      <a:pt x="5529316" y="3238500"/>
                    </a:lnTo>
                    <a:lnTo>
                      <a:pt x="5599448" y="3063099"/>
                    </a:lnTo>
                    <a:cubicBezTo>
                      <a:pt x="5642318" y="2955961"/>
                      <a:pt x="5746095" y="2885715"/>
                      <a:pt x="5861491" y="2885722"/>
                    </a:cubicBezTo>
                    <a:lnTo>
                      <a:pt x="6043807" y="2885722"/>
                    </a:lnTo>
                    <a:cubicBezTo>
                      <a:pt x="6159203" y="2885715"/>
                      <a:pt x="6262980" y="2955961"/>
                      <a:pt x="6305850" y="3063099"/>
                    </a:cubicBezTo>
                    <a:lnTo>
                      <a:pt x="6375982" y="3238500"/>
                    </a:lnTo>
                    <a:lnTo>
                      <a:pt x="6566553" y="3683212"/>
                    </a:lnTo>
                    <a:cubicBezTo>
                      <a:pt x="6571228" y="3694116"/>
                      <a:pt x="6570107" y="3706641"/>
                      <a:pt x="6563572" y="3716543"/>
                    </a:cubicBezTo>
                    <a:cubicBezTo>
                      <a:pt x="6557037" y="3726445"/>
                      <a:pt x="6545962" y="3732399"/>
                      <a:pt x="6534097" y="3732389"/>
                    </a:cubicBezTo>
                    <a:lnTo>
                      <a:pt x="6469045" y="3732389"/>
                    </a:lnTo>
                    <a:cubicBezTo>
                      <a:pt x="6412607" y="3732383"/>
                      <a:pt x="6361601" y="3698749"/>
                      <a:pt x="6339364" y="3646875"/>
                    </a:cubicBezTo>
                    <a:lnTo>
                      <a:pt x="6185341" y="3287536"/>
                    </a:lnTo>
                    <a:cubicBezTo>
                      <a:pt x="6182096" y="3279987"/>
                      <a:pt x="6170736" y="3283162"/>
                      <a:pt x="6171865" y="3291275"/>
                    </a:cubicBezTo>
                    <a:lnTo>
                      <a:pt x="6234871" y="3732389"/>
                    </a:lnTo>
                    <a:lnTo>
                      <a:pt x="6302252" y="4540885"/>
                    </a:lnTo>
                    <a:cubicBezTo>
                      <a:pt x="6303060" y="4550707"/>
                      <a:pt x="6299723" y="4560419"/>
                      <a:pt x="6293048" y="4567670"/>
                    </a:cubicBezTo>
                    <a:cubicBezTo>
                      <a:pt x="6286374" y="4574921"/>
                      <a:pt x="6276970" y="4579049"/>
                      <a:pt x="6267115" y="4579055"/>
                    </a:cubicBezTo>
                    <a:lnTo>
                      <a:pt x="6213281" y="4579055"/>
                    </a:lnTo>
                    <a:cubicBezTo>
                      <a:pt x="6144299" y="4579064"/>
                      <a:pt x="6085423" y="4529199"/>
                      <a:pt x="6074075" y="4461157"/>
                    </a:cubicBezTo>
                    <a:lnTo>
                      <a:pt x="5959704" y="3774158"/>
                    </a:lnTo>
                    <a:cubicBezTo>
                      <a:pt x="5958364" y="3766255"/>
                      <a:pt x="5947075" y="3766255"/>
                      <a:pt x="5945735" y="3774158"/>
                    </a:cubicBezTo>
                    <a:lnTo>
                      <a:pt x="5831294" y="4461157"/>
                    </a:lnTo>
                    <a:cubicBezTo>
                      <a:pt x="5819942" y="4529225"/>
                      <a:pt x="5761025" y="4579098"/>
                      <a:pt x="5692017" y="4579055"/>
                    </a:cubicBezTo>
                    <a:lnTo>
                      <a:pt x="5638183" y="4579055"/>
                    </a:lnTo>
                    <a:cubicBezTo>
                      <a:pt x="5628328" y="4579049"/>
                      <a:pt x="5618924" y="4574921"/>
                      <a:pt x="5612250" y="4567670"/>
                    </a:cubicBezTo>
                    <a:cubicBezTo>
                      <a:pt x="5605575" y="4560419"/>
                      <a:pt x="5602238" y="4550707"/>
                      <a:pt x="5603046" y="4540885"/>
                    </a:cubicBezTo>
                    <a:lnTo>
                      <a:pt x="5670427" y="3732389"/>
                    </a:lnTo>
                    <a:lnTo>
                      <a:pt x="5733433" y="3291275"/>
                    </a:lnTo>
                    <a:moveTo>
                      <a:pt x="7286149" y="2321278"/>
                    </a:moveTo>
                    <a:cubicBezTo>
                      <a:pt x="7169248" y="2321278"/>
                      <a:pt x="7074482" y="2416044"/>
                      <a:pt x="7074482" y="2532944"/>
                    </a:cubicBezTo>
                    <a:lnTo>
                      <a:pt x="7074482" y="2603500"/>
                    </a:lnTo>
                    <a:cubicBezTo>
                      <a:pt x="7074482" y="2720400"/>
                      <a:pt x="7169248" y="2815167"/>
                      <a:pt x="7286149" y="2815167"/>
                    </a:cubicBezTo>
                    <a:cubicBezTo>
                      <a:pt x="7403050" y="2815167"/>
                      <a:pt x="7497816" y="2720400"/>
                      <a:pt x="7497816" y="2603500"/>
                    </a:cubicBezTo>
                    <a:lnTo>
                      <a:pt x="7497816" y="2532944"/>
                    </a:lnTo>
                    <a:cubicBezTo>
                      <a:pt x="7497816" y="2416044"/>
                      <a:pt x="7403050" y="2321278"/>
                      <a:pt x="7286149" y="2321278"/>
                    </a:cubicBezTo>
                    <a:moveTo>
                      <a:pt x="7066933" y="3291275"/>
                    </a:moveTo>
                    <a:cubicBezTo>
                      <a:pt x="7068132" y="3283162"/>
                      <a:pt x="7056703" y="3279987"/>
                      <a:pt x="7053528" y="3287536"/>
                    </a:cubicBezTo>
                    <a:lnTo>
                      <a:pt x="6899504" y="3646875"/>
                    </a:lnTo>
                    <a:cubicBezTo>
                      <a:pt x="6877248" y="3698796"/>
                      <a:pt x="6826172" y="3732439"/>
                      <a:pt x="6769682" y="3732389"/>
                    </a:cubicBezTo>
                    <a:lnTo>
                      <a:pt x="6704630" y="3732389"/>
                    </a:lnTo>
                    <a:cubicBezTo>
                      <a:pt x="6692766" y="3732399"/>
                      <a:pt x="6681691" y="3726445"/>
                      <a:pt x="6675155" y="3716543"/>
                    </a:cubicBezTo>
                    <a:cubicBezTo>
                      <a:pt x="6668620" y="3706641"/>
                      <a:pt x="6667500" y="3694116"/>
                      <a:pt x="6672175" y="3683212"/>
                    </a:cubicBezTo>
                    <a:lnTo>
                      <a:pt x="6862816" y="3238500"/>
                    </a:lnTo>
                    <a:lnTo>
                      <a:pt x="6932948" y="3063099"/>
                    </a:lnTo>
                    <a:cubicBezTo>
                      <a:pt x="6975818" y="2955961"/>
                      <a:pt x="7079594" y="2885715"/>
                      <a:pt x="7194991" y="2885722"/>
                    </a:cubicBezTo>
                    <a:lnTo>
                      <a:pt x="7377307" y="2885722"/>
                    </a:lnTo>
                    <a:cubicBezTo>
                      <a:pt x="7492704" y="2885715"/>
                      <a:pt x="7596480" y="2955961"/>
                      <a:pt x="7639350" y="3063099"/>
                    </a:cubicBezTo>
                    <a:lnTo>
                      <a:pt x="7709482" y="3238500"/>
                    </a:lnTo>
                    <a:lnTo>
                      <a:pt x="7900053" y="3683212"/>
                    </a:lnTo>
                    <a:cubicBezTo>
                      <a:pt x="7904728" y="3694116"/>
                      <a:pt x="7903607" y="3706641"/>
                      <a:pt x="7897072" y="3716543"/>
                    </a:cubicBezTo>
                    <a:cubicBezTo>
                      <a:pt x="7890537" y="3726445"/>
                      <a:pt x="7879462" y="3732399"/>
                      <a:pt x="7867597" y="3732389"/>
                    </a:cubicBezTo>
                    <a:lnTo>
                      <a:pt x="7802545" y="3732389"/>
                    </a:lnTo>
                    <a:cubicBezTo>
                      <a:pt x="7746107" y="3732383"/>
                      <a:pt x="7695101" y="3698749"/>
                      <a:pt x="7672864" y="3646875"/>
                    </a:cubicBezTo>
                    <a:lnTo>
                      <a:pt x="7518841" y="3287536"/>
                    </a:lnTo>
                    <a:cubicBezTo>
                      <a:pt x="7515595" y="3279987"/>
                      <a:pt x="7504236" y="3283162"/>
                      <a:pt x="7505365" y="3291275"/>
                    </a:cubicBezTo>
                    <a:lnTo>
                      <a:pt x="7568371" y="3732389"/>
                    </a:lnTo>
                    <a:lnTo>
                      <a:pt x="7635752" y="4540885"/>
                    </a:lnTo>
                    <a:cubicBezTo>
                      <a:pt x="7636560" y="4550707"/>
                      <a:pt x="7633222" y="4560419"/>
                      <a:pt x="7626548" y="4567670"/>
                    </a:cubicBezTo>
                    <a:cubicBezTo>
                      <a:pt x="7619874" y="4574921"/>
                      <a:pt x="7610470" y="4579049"/>
                      <a:pt x="7600615" y="4579055"/>
                    </a:cubicBezTo>
                    <a:lnTo>
                      <a:pt x="7546781" y="4579055"/>
                    </a:lnTo>
                    <a:cubicBezTo>
                      <a:pt x="7477799" y="4579064"/>
                      <a:pt x="7418922" y="4529199"/>
                      <a:pt x="7407575" y="4461157"/>
                    </a:cubicBezTo>
                    <a:lnTo>
                      <a:pt x="7293204" y="3774158"/>
                    </a:lnTo>
                    <a:cubicBezTo>
                      <a:pt x="7291864" y="3766255"/>
                      <a:pt x="7280575" y="3766255"/>
                      <a:pt x="7279235" y="3774158"/>
                    </a:cubicBezTo>
                    <a:lnTo>
                      <a:pt x="7164794" y="4461157"/>
                    </a:lnTo>
                    <a:cubicBezTo>
                      <a:pt x="7153442" y="4529225"/>
                      <a:pt x="7094525" y="4579098"/>
                      <a:pt x="7025517" y="4579055"/>
                    </a:cubicBezTo>
                    <a:lnTo>
                      <a:pt x="6971683" y="4579055"/>
                    </a:lnTo>
                    <a:cubicBezTo>
                      <a:pt x="6961828" y="4579049"/>
                      <a:pt x="6952424" y="4574921"/>
                      <a:pt x="6945750" y="4567670"/>
                    </a:cubicBezTo>
                    <a:cubicBezTo>
                      <a:pt x="6939076" y="4560419"/>
                      <a:pt x="6935738" y="4550707"/>
                      <a:pt x="6936546" y="4540885"/>
                    </a:cubicBezTo>
                    <a:lnTo>
                      <a:pt x="7003927" y="3732389"/>
                    </a:lnTo>
                    <a:lnTo>
                      <a:pt x="7066933" y="3291275"/>
                    </a:lnTo>
                    <a:moveTo>
                      <a:pt x="8619649" y="2321278"/>
                    </a:moveTo>
                    <a:cubicBezTo>
                      <a:pt x="8502748" y="2321278"/>
                      <a:pt x="8407982" y="2416044"/>
                      <a:pt x="8407982" y="2532944"/>
                    </a:cubicBezTo>
                    <a:lnTo>
                      <a:pt x="8407982" y="2603500"/>
                    </a:lnTo>
                    <a:cubicBezTo>
                      <a:pt x="8407982" y="2720400"/>
                      <a:pt x="8502748" y="2815167"/>
                      <a:pt x="8619649" y="2815167"/>
                    </a:cubicBezTo>
                    <a:cubicBezTo>
                      <a:pt x="8736550" y="2815167"/>
                      <a:pt x="8831316" y="2720400"/>
                      <a:pt x="8831316" y="2603500"/>
                    </a:cubicBezTo>
                    <a:lnTo>
                      <a:pt x="8831316" y="2532944"/>
                    </a:lnTo>
                    <a:cubicBezTo>
                      <a:pt x="8831316" y="2416044"/>
                      <a:pt x="8736550" y="2321278"/>
                      <a:pt x="8619649" y="2321278"/>
                    </a:cubicBezTo>
                    <a:moveTo>
                      <a:pt x="8400433" y="3291275"/>
                    </a:moveTo>
                    <a:cubicBezTo>
                      <a:pt x="8401632" y="3283162"/>
                      <a:pt x="8390203" y="3279987"/>
                      <a:pt x="8387028" y="3287536"/>
                    </a:cubicBezTo>
                    <a:lnTo>
                      <a:pt x="8233004" y="3646875"/>
                    </a:lnTo>
                    <a:cubicBezTo>
                      <a:pt x="8210748" y="3698796"/>
                      <a:pt x="8159672" y="3732439"/>
                      <a:pt x="8103182" y="3732389"/>
                    </a:cubicBezTo>
                    <a:lnTo>
                      <a:pt x="8038130" y="3732389"/>
                    </a:lnTo>
                    <a:cubicBezTo>
                      <a:pt x="8026266" y="3732399"/>
                      <a:pt x="8015191" y="3726445"/>
                      <a:pt x="8008655" y="3716543"/>
                    </a:cubicBezTo>
                    <a:cubicBezTo>
                      <a:pt x="8002120" y="3706641"/>
                      <a:pt x="8001000" y="3694116"/>
                      <a:pt x="8005675" y="3683212"/>
                    </a:cubicBezTo>
                    <a:lnTo>
                      <a:pt x="8196316" y="3238500"/>
                    </a:lnTo>
                    <a:lnTo>
                      <a:pt x="8266448" y="3063099"/>
                    </a:lnTo>
                    <a:cubicBezTo>
                      <a:pt x="8309318" y="2955961"/>
                      <a:pt x="8413094" y="2885715"/>
                      <a:pt x="8528491" y="2885722"/>
                    </a:cubicBezTo>
                    <a:lnTo>
                      <a:pt x="8710807" y="2885722"/>
                    </a:lnTo>
                    <a:cubicBezTo>
                      <a:pt x="8826204" y="2885715"/>
                      <a:pt x="8929980" y="2955961"/>
                      <a:pt x="8972850" y="3063099"/>
                    </a:cubicBezTo>
                    <a:lnTo>
                      <a:pt x="9042982" y="3238500"/>
                    </a:lnTo>
                    <a:lnTo>
                      <a:pt x="9233553" y="3683212"/>
                    </a:lnTo>
                    <a:cubicBezTo>
                      <a:pt x="9238228" y="3694116"/>
                      <a:pt x="9237107" y="3706641"/>
                      <a:pt x="9230572" y="3716543"/>
                    </a:cubicBezTo>
                    <a:cubicBezTo>
                      <a:pt x="9224037" y="3726445"/>
                      <a:pt x="9212962" y="3732399"/>
                      <a:pt x="9201097" y="3732389"/>
                    </a:cubicBezTo>
                    <a:lnTo>
                      <a:pt x="9136045" y="3732389"/>
                    </a:lnTo>
                    <a:cubicBezTo>
                      <a:pt x="9079607" y="3732383"/>
                      <a:pt x="9028601" y="3698749"/>
                      <a:pt x="9006364" y="3646875"/>
                    </a:cubicBezTo>
                    <a:lnTo>
                      <a:pt x="8852341" y="3287536"/>
                    </a:lnTo>
                    <a:cubicBezTo>
                      <a:pt x="8849095" y="3279987"/>
                      <a:pt x="8837736" y="3283162"/>
                      <a:pt x="8838865" y="3291275"/>
                    </a:cubicBezTo>
                    <a:lnTo>
                      <a:pt x="8901871" y="3732389"/>
                    </a:lnTo>
                    <a:lnTo>
                      <a:pt x="8969252" y="4540885"/>
                    </a:lnTo>
                    <a:cubicBezTo>
                      <a:pt x="8970060" y="4550707"/>
                      <a:pt x="8966722" y="4560419"/>
                      <a:pt x="8960048" y="4567670"/>
                    </a:cubicBezTo>
                    <a:cubicBezTo>
                      <a:pt x="8953374" y="4574921"/>
                      <a:pt x="8943970" y="4579049"/>
                      <a:pt x="8934115" y="4579055"/>
                    </a:cubicBezTo>
                    <a:lnTo>
                      <a:pt x="8880281" y="4579055"/>
                    </a:lnTo>
                    <a:cubicBezTo>
                      <a:pt x="8811299" y="4579064"/>
                      <a:pt x="8752422" y="4529199"/>
                      <a:pt x="8741075" y="4461157"/>
                    </a:cubicBezTo>
                    <a:lnTo>
                      <a:pt x="8626704" y="3774158"/>
                    </a:lnTo>
                    <a:cubicBezTo>
                      <a:pt x="8625364" y="3766255"/>
                      <a:pt x="8614075" y="3766255"/>
                      <a:pt x="8612735" y="3774158"/>
                    </a:cubicBezTo>
                    <a:lnTo>
                      <a:pt x="8498294" y="4461157"/>
                    </a:lnTo>
                    <a:cubicBezTo>
                      <a:pt x="8486942" y="4529225"/>
                      <a:pt x="8428025" y="4579098"/>
                      <a:pt x="8359017" y="4579055"/>
                    </a:cubicBezTo>
                    <a:lnTo>
                      <a:pt x="8305183" y="4579055"/>
                    </a:lnTo>
                    <a:cubicBezTo>
                      <a:pt x="8295328" y="4579049"/>
                      <a:pt x="8285924" y="4574921"/>
                      <a:pt x="8279250" y="4567670"/>
                    </a:cubicBezTo>
                    <a:cubicBezTo>
                      <a:pt x="8272576" y="4560419"/>
                      <a:pt x="8269238" y="4550707"/>
                      <a:pt x="8270046" y="4540885"/>
                    </a:cubicBezTo>
                    <a:lnTo>
                      <a:pt x="8337427" y="3732389"/>
                    </a:lnTo>
                    <a:lnTo>
                      <a:pt x="8400433" y="3291275"/>
                    </a:lnTo>
                    <a:moveTo>
                      <a:pt x="9953149" y="2321278"/>
                    </a:moveTo>
                    <a:cubicBezTo>
                      <a:pt x="9836248" y="2321278"/>
                      <a:pt x="9741482" y="2416044"/>
                      <a:pt x="9741482" y="2532944"/>
                    </a:cubicBezTo>
                    <a:lnTo>
                      <a:pt x="9741482" y="2603500"/>
                    </a:lnTo>
                    <a:cubicBezTo>
                      <a:pt x="9741482" y="2720400"/>
                      <a:pt x="9836248" y="2815167"/>
                      <a:pt x="9953149" y="2815167"/>
                    </a:cubicBezTo>
                    <a:cubicBezTo>
                      <a:pt x="10070050" y="2815167"/>
                      <a:pt x="10164816" y="2720400"/>
                      <a:pt x="10164816" y="2603500"/>
                    </a:cubicBezTo>
                    <a:lnTo>
                      <a:pt x="10164816" y="2532944"/>
                    </a:lnTo>
                    <a:cubicBezTo>
                      <a:pt x="10164816" y="2416044"/>
                      <a:pt x="10070050" y="2321278"/>
                      <a:pt x="9953149" y="2321278"/>
                    </a:cubicBezTo>
                    <a:moveTo>
                      <a:pt x="9733933" y="3291275"/>
                    </a:moveTo>
                    <a:cubicBezTo>
                      <a:pt x="9735132" y="3283162"/>
                      <a:pt x="9723703" y="3279987"/>
                      <a:pt x="9720528" y="3287536"/>
                    </a:cubicBezTo>
                    <a:lnTo>
                      <a:pt x="9566504" y="3646875"/>
                    </a:lnTo>
                    <a:cubicBezTo>
                      <a:pt x="9544248" y="3698796"/>
                      <a:pt x="9493172" y="3732439"/>
                      <a:pt x="9436682" y="3732389"/>
                    </a:cubicBezTo>
                    <a:lnTo>
                      <a:pt x="9371630" y="3732389"/>
                    </a:lnTo>
                    <a:cubicBezTo>
                      <a:pt x="9359766" y="3732399"/>
                      <a:pt x="9348691" y="3726445"/>
                      <a:pt x="9342155" y="3716543"/>
                    </a:cubicBezTo>
                    <a:cubicBezTo>
                      <a:pt x="9335620" y="3706641"/>
                      <a:pt x="9334500" y="3694116"/>
                      <a:pt x="9339175" y="3683212"/>
                    </a:cubicBezTo>
                    <a:lnTo>
                      <a:pt x="9529816" y="3238500"/>
                    </a:lnTo>
                    <a:lnTo>
                      <a:pt x="9599948" y="3063099"/>
                    </a:lnTo>
                    <a:cubicBezTo>
                      <a:pt x="9642818" y="2955961"/>
                      <a:pt x="9746594" y="2885715"/>
                      <a:pt x="9861991" y="2885722"/>
                    </a:cubicBezTo>
                    <a:lnTo>
                      <a:pt x="10044307" y="2885722"/>
                    </a:lnTo>
                    <a:cubicBezTo>
                      <a:pt x="10159704" y="2885715"/>
                      <a:pt x="10263480" y="2955961"/>
                      <a:pt x="10306350" y="3063099"/>
                    </a:cubicBezTo>
                    <a:lnTo>
                      <a:pt x="10376482" y="3238500"/>
                    </a:lnTo>
                    <a:lnTo>
                      <a:pt x="10567053" y="3683212"/>
                    </a:lnTo>
                    <a:cubicBezTo>
                      <a:pt x="10571728" y="3694116"/>
                      <a:pt x="10570607" y="3706641"/>
                      <a:pt x="10564072" y="3716543"/>
                    </a:cubicBezTo>
                    <a:cubicBezTo>
                      <a:pt x="10557537" y="3726445"/>
                      <a:pt x="10546462" y="3732399"/>
                      <a:pt x="10534597" y="3732389"/>
                    </a:cubicBezTo>
                    <a:lnTo>
                      <a:pt x="10469545" y="3732389"/>
                    </a:lnTo>
                    <a:cubicBezTo>
                      <a:pt x="10413107" y="3732383"/>
                      <a:pt x="10362101" y="3698749"/>
                      <a:pt x="10339864" y="3646875"/>
                    </a:cubicBezTo>
                    <a:lnTo>
                      <a:pt x="10185841" y="3287536"/>
                    </a:lnTo>
                    <a:cubicBezTo>
                      <a:pt x="10182595" y="3279987"/>
                      <a:pt x="10171236" y="3283162"/>
                      <a:pt x="10172365" y="3291275"/>
                    </a:cubicBezTo>
                    <a:lnTo>
                      <a:pt x="10235371" y="3732389"/>
                    </a:lnTo>
                    <a:lnTo>
                      <a:pt x="10302752" y="4540885"/>
                    </a:lnTo>
                    <a:cubicBezTo>
                      <a:pt x="10303560" y="4550707"/>
                      <a:pt x="10300222" y="4560419"/>
                      <a:pt x="10293548" y="4567670"/>
                    </a:cubicBezTo>
                    <a:cubicBezTo>
                      <a:pt x="10286874" y="4574921"/>
                      <a:pt x="10277470" y="4579049"/>
                      <a:pt x="10267615" y="4579055"/>
                    </a:cubicBezTo>
                    <a:lnTo>
                      <a:pt x="10213781" y="4579055"/>
                    </a:lnTo>
                    <a:cubicBezTo>
                      <a:pt x="10144799" y="4579064"/>
                      <a:pt x="10085922" y="4529199"/>
                      <a:pt x="10074575" y="4461157"/>
                    </a:cubicBezTo>
                    <a:lnTo>
                      <a:pt x="9960204" y="3774158"/>
                    </a:lnTo>
                    <a:cubicBezTo>
                      <a:pt x="9958864" y="3766255"/>
                      <a:pt x="9947575" y="3766255"/>
                      <a:pt x="9946235" y="3774158"/>
                    </a:cubicBezTo>
                    <a:lnTo>
                      <a:pt x="9831794" y="4461157"/>
                    </a:lnTo>
                    <a:cubicBezTo>
                      <a:pt x="9820442" y="4529225"/>
                      <a:pt x="9761525" y="4579098"/>
                      <a:pt x="9692517" y="4579055"/>
                    </a:cubicBezTo>
                    <a:lnTo>
                      <a:pt x="9638683" y="4579055"/>
                    </a:lnTo>
                    <a:cubicBezTo>
                      <a:pt x="9628828" y="4579049"/>
                      <a:pt x="9619424" y="4574921"/>
                      <a:pt x="9612750" y="4567670"/>
                    </a:cubicBezTo>
                    <a:cubicBezTo>
                      <a:pt x="9606076" y="4560419"/>
                      <a:pt x="9602738" y="4550707"/>
                      <a:pt x="9603546" y="4540885"/>
                    </a:cubicBezTo>
                    <a:lnTo>
                      <a:pt x="9670927" y="3732389"/>
                    </a:lnTo>
                    <a:lnTo>
                      <a:pt x="9733933" y="3291275"/>
                    </a:lnTo>
                    <a:moveTo>
                      <a:pt x="11286649" y="2321278"/>
                    </a:moveTo>
                    <a:cubicBezTo>
                      <a:pt x="11169748" y="2321278"/>
                      <a:pt x="11074982" y="2416044"/>
                      <a:pt x="11074982" y="2532944"/>
                    </a:cubicBezTo>
                    <a:lnTo>
                      <a:pt x="11074982" y="2603500"/>
                    </a:lnTo>
                    <a:cubicBezTo>
                      <a:pt x="11074982" y="2720400"/>
                      <a:pt x="11169748" y="2815167"/>
                      <a:pt x="11286649" y="2815167"/>
                    </a:cubicBezTo>
                    <a:cubicBezTo>
                      <a:pt x="11403550" y="2815167"/>
                      <a:pt x="11498316" y="2720400"/>
                      <a:pt x="11498316" y="2603500"/>
                    </a:cubicBezTo>
                    <a:lnTo>
                      <a:pt x="11498316" y="2532944"/>
                    </a:lnTo>
                    <a:cubicBezTo>
                      <a:pt x="11498316" y="2416044"/>
                      <a:pt x="11403550" y="2321278"/>
                      <a:pt x="11286649" y="2321278"/>
                    </a:cubicBezTo>
                    <a:moveTo>
                      <a:pt x="11067433" y="3291275"/>
                    </a:moveTo>
                    <a:cubicBezTo>
                      <a:pt x="11068632" y="3283162"/>
                      <a:pt x="11057203" y="3279987"/>
                      <a:pt x="11054028" y="3287536"/>
                    </a:cubicBezTo>
                    <a:lnTo>
                      <a:pt x="10900004" y="3646875"/>
                    </a:lnTo>
                    <a:cubicBezTo>
                      <a:pt x="10877748" y="3698796"/>
                      <a:pt x="10826672" y="3732439"/>
                      <a:pt x="10770182" y="3732389"/>
                    </a:cubicBezTo>
                    <a:lnTo>
                      <a:pt x="10705130" y="3732389"/>
                    </a:lnTo>
                    <a:cubicBezTo>
                      <a:pt x="10693266" y="3732399"/>
                      <a:pt x="10682191" y="3726445"/>
                      <a:pt x="10675655" y="3716543"/>
                    </a:cubicBezTo>
                    <a:cubicBezTo>
                      <a:pt x="10669120" y="3706641"/>
                      <a:pt x="10668000" y="3694116"/>
                      <a:pt x="10672675" y="3683212"/>
                    </a:cubicBezTo>
                    <a:lnTo>
                      <a:pt x="10863316" y="3238500"/>
                    </a:lnTo>
                    <a:lnTo>
                      <a:pt x="10933448" y="3063099"/>
                    </a:lnTo>
                    <a:cubicBezTo>
                      <a:pt x="10976318" y="2955961"/>
                      <a:pt x="11080094" y="2885715"/>
                      <a:pt x="11195491" y="2885722"/>
                    </a:cubicBezTo>
                    <a:lnTo>
                      <a:pt x="11377807" y="2885722"/>
                    </a:lnTo>
                    <a:cubicBezTo>
                      <a:pt x="11493204" y="2885715"/>
                      <a:pt x="11596980" y="2955961"/>
                      <a:pt x="11639850" y="3063099"/>
                    </a:cubicBezTo>
                    <a:lnTo>
                      <a:pt x="11709982" y="3238500"/>
                    </a:lnTo>
                    <a:lnTo>
                      <a:pt x="11900553" y="3683212"/>
                    </a:lnTo>
                    <a:cubicBezTo>
                      <a:pt x="11905228" y="3694116"/>
                      <a:pt x="11904107" y="3706641"/>
                      <a:pt x="11897572" y="3716543"/>
                    </a:cubicBezTo>
                    <a:cubicBezTo>
                      <a:pt x="11891037" y="3726445"/>
                      <a:pt x="11879962" y="3732399"/>
                      <a:pt x="11868097" y="3732389"/>
                    </a:cubicBezTo>
                    <a:lnTo>
                      <a:pt x="11803045" y="3732389"/>
                    </a:lnTo>
                    <a:cubicBezTo>
                      <a:pt x="11746607" y="3732383"/>
                      <a:pt x="11695601" y="3698749"/>
                      <a:pt x="11673364" y="3646875"/>
                    </a:cubicBezTo>
                    <a:lnTo>
                      <a:pt x="11519341" y="3287536"/>
                    </a:lnTo>
                    <a:cubicBezTo>
                      <a:pt x="11516095" y="3279987"/>
                      <a:pt x="11504736" y="3283162"/>
                      <a:pt x="11505865" y="3291275"/>
                    </a:cubicBezTo>
                    <a:lnTo>
                      <a:pt x="11568871" y="3732389"/>
                    </a:lnTo>
                    <a:lnTo>
                      <a:pt x="11636252" y="4540885"/>
                    </a:lnTo>
                    <a:cubicBezTo>
                      <a:pt x="11637060" y="4550707"/>
                      <a:pt x="11633722" y="4560419"/>
                      <a:pt x="11627048" y="4567670"/>
                    </a:cubicBezTo>
                    <a:cubicBezTo>
                      <a:pt x="11620374" y="4574921"/>
                      <a:pt x="11610970" y="4579049"/>
                      <a:pt x="11601115" y="4579055"/>
                    </a:cubicBezTo>
                    <a:lnTo>
                      <a:pt x="11547281" y="4579055"/>
                    </a:lnTo>
                    <a:cubicBezTo>
                      <a:pt x="11478299" y="4579064"/>
                      <a:pt x="11419422" y="4529199"/>
                      <a:pt x="11408075" y="4461157"/>
                    </a:cubicBezTo>
                    <a:lnTo>
                      <a:pt x="11293704" y="3774158"/>
                    </a:lnTo>
                    <a:cubicBezTo>
                      <a:pt x="11292364" y="3766255"/>
                      <a:pt x="11281075" y="3766255"/>
                      <a:pt x="11279735" y="3774158"/>
                    </a:cubicBezTo>
                    <a:lnTo>
                      <a:pt x="11165294" y="4461157"/>
                    </a:lnTo>
                    <a:cubicBezTo>
                      <a:pt x="11153942" y="4529225"/>
                      <a:pt x="11095025" y="4579098"/>
                      <a:pt x="11026017" y="4579055"/>
                    </a:cubicBezTo>
                    <a:lnTo>
                      <a:pt x="10972183" y="4579055"/>
                    </a:lnTo>
                    <a:cubicBezTo>
                      <a:pt x="10962328" y="4579049"/>
                      <a:pt x="10952924" y="4574921"/>
                      <a:pt x="10946250" y="4567670"/>
                    </a:cubicBezTo>
                    <a:cubicBezTo>
                      <a:pt x="10939576" y="4560419"/>
                      <a:pt x="10936238" y="4550707"/>
                      <a:pt x="10937046" y="4540885"/>
                    </a:cubicBezTo>
                    <a:lnTo>
                      <a:pt x="11004427" y="3732389"/>
                    </a:lnTo>
                    <a:lnTo>
                      <a:pt x="11067433" y="3291275"/>
                    </a:lnTo>
                    <a:moveTo>
                      <a:pt x="12620149" y="2321278"/>
                    </a:moveTo>
                    <a:cubicBezTo>
                      <a:pt x="12503248" y="2321278"/>
                      <a:pt x="12408482" y="2416044"/>
                      <a:pt x="12408482" y="2532944"/>
                    </a:cubicBezTo>
                    <a:lnTo>
                      <a:pt x="12408482" y="2603500"/>
                    </a:lnTo>
                    <a:cubicBezTo>
                      <a:pt x="12408482" y="2720400"/>
                      <a:pt x="12503248" y="2815167"/>
                      <a:pt x="12620149" y="2815167"/>
                    </a:cubicBezTo>
                    <a:cubicBezTo>
                      <a:pt x="12737050" y="2815167"/>
                      <a:pt x="12831816" y="2720400"/>
                      <a:pt x="12831816" y="2603500"/>
                    </a:cubicBezTo>
                    <a:lnTo>
                      <a:pt x="12831816" y="2532944"/>
                    </a:lnTo>
                    <a:cubicBezTo>
                      <a:pt x="12831816" y="2416044"/>
                      <a:pt x="12737050" y="2321278"/>
                      <a:pt x="12620149" y="2321278"/>
                    </a:cubicBezTo>
                    <a:moveTo>
                      <a:pt x="12400933" y="3291275"/>
                    </a:moveTo>
                    <a:cubicBezTo>
                      <a:pt x="12402132" y="3283162"/>
                      <a:pt x="12390703" y="3279987"/>
                      <a:pt x="12387528" y="3287536"/>
                    </a:cubicBezTo>
                    <a:lnTo>
                      <a:pt x="12233504" y="3646875"/>
                    </a:lnTo>
                    <a:cubicBezTo>
                      <a:pt x="12211248" y="3698796"/>
                      <a:pt x="12160172" y="3732439"/>
                      <a:pt x="12103682" y="3732389"/>
                    </a:cubicBezTo>
                    <a:lnTo>
                      <a:pt x="12038630" y="3732389"/>
                    </a:lnTo>
                    <a:cubicBezTo>
                      <a:pt x="12026766" y="3732399"/>
                      <a:pt x="12015691" y="3726445"/>
                      <a:pt x="12009155" y="3716543"/>
                    </a:cubicBezTo>
                    <a:cubicBezTo>
                      <a:pt x="12002620" y="3706641"/>
                      <a:pt x="12001500" y="3694116"/>
                      <a:pt x="12006175" y="3683212"/>
                    </a:cubicBezTo>
                    <a:lnTo>
                      <a:pt x="12196816" y="3238500"/>
                    </a:lnTo>
                    <a:lnTo>
                      <a:pt x="12266948" y="3063099"/>
                    </a:lnTo>
                    <a:cubicBezTo>
                      <a:pt x="12309818" y="2955961"/>
                      <a:pt x="12413594" y="2885715"/>
                      <a:pt x="12528991" y="2885722"/>
                    </a:cubicBezTo>
                    <a:lnTo>
                      <a:pt x="12711307" y="2885722"/>
                    </a:lnTo>
                    <a:cubicBezTo>
                      <a:pt x="12826704" y="2885715"/>
                      <a:pt x="12930480" y="2955961"/>
                      <a:pt x="12973350" y="3063099"/>
                    </a:cubicBezTo>
                    <a:lnTo>
                      <a:pt x="13043483" y="3238500"/>
                    </a:lnTo>
                    <a:lnTo>
                      <a:pt x="13234053" y="3683212"/>
                    </a:lnTo>
                    <a:cubicBezTo>
                      <a:pt x="13238727" y="3694116"/>
                      <a:pt x="13237607" y="3706641"/>
                      <a:pt x="13231073" y="3716543"/>
                    </a:cubicBezTo>
                    <a:cubicBezTo>
                      <a:pt x="13224537" y="3726445"/>
                      <a:pt x="13213462" y="3732399"/>
                      <a:pt x="13201597" y="3732389"/>
                    </a:cubicBezTo>
                    <a:lnTo>
                      <a:pt x="13136545" y="3732389"/>
                    </a:lnTo>
                    <a:cubicBezTo>
                      <a:pt x="13080107" y="3732383"/>
                      <a:pt x="13029101" y="3698749"/>
                      <a:pt x="13006863" y="3646875"/>
                    </a:cubicBezTo>
                    <a:lnTo>
                      <a:pt x="12852841" y="3287536"/>
                    </a:lnTo>
                    <a:cubicBezTo>
                      <a:pt x="12849595" y="3279987"/>
                      <a:pt x="12838236" y="3283162"/>
                      <a:pt x="12839365" y="3291275"/>
                    </a:cubicBezTo>
                    <a:lnTo>
                      <a:pt x="12902371" y="3732389"/>
                    </a:lnTo>
                    <a:lnTo>
                      <a:pt x="12969752" y="4540885"/>
                    </a:lnTo>
                    <a:cubicBezTo>
                      <a:pt x="12970560" y="4550707"/>
                      <a:pt x="12967222" y="4560419"/>
                      <a:pt x="12960548" y="4567670"/>
                    </a:cubicBezTo>
                    <a:cubicBezTo>
                      <a:pt x="12953874" y="4574921"/>
                      <a:pt x="12944470" y="4579049"/>
                      <a:pt x="12934615" y="4579055"/>
                    </a:cubicBezTo>
                    <a:lnTo>
                      <a:pt x="12880781" y="4579055"/>
                    </a:lnTo>
                    <a:cubicBezTo>
                      <a:pt x="12811799" y="4579064"/>
                      <a:pt x="12752922" y="4529199"/>
                      <a:pt x="12741575" y="4461157"/>
                    </a:cubicBezTo>
                    <a:lnTo>
                      <a:pt x="12627204" y="3774158"/>
                    </a:lnTo>
                    <a:cubicBezTo>
                      <a:pt x="12625864" y="3766255"/>
                      <a:pt x="12614575" y="3766255"/>
                      <a:pt x="12613235" y="3774158"/>
                    </a:cubicBezTo>
                    <a:lnTo>
                      <a:pt x="12498794" y="4461157"/>
                    </a:lnTo>
                    <a:cubicBezTo>
                      <a:pt x="12487442" y="4529225"/>
                      <a:pt x="12428525" y="4579098"/>
                      <a:pt x="12359517" y="4579055"/>
                    </a:cubicBezTo>
                    <a:lnTo>
                      <a:pt x="12305683" y="4579055"/>
                    </a:lnTo>
                    <a:cubicBezTo>
                      <a:pt x="12295828" y="4579049"/>
                      <a:pt x="12286424" y="4574921"/>
                      <a:pt x="12279750" y="4567670"/>
                    </a:cubicBezTo>
                    <a:cubicBezTo>
                      <a:pt x="12273076" y="4560419"/>
                      <a:pt x="12269738" y="4550707"/>
                      <a:pt x="12270546" y="4540885"/>
                    </a:cubicBezTo>
                    <a:lnTo>
                      <a:pt x="12337927" y="3732389"/>
                    </a:lnTo>
                    <a:lnTo>
                      <a:pt x="12400933" y="3291275"/>
                    </a:lnTo>
                    <a:moveTo>
                      <a:pt x="13953649" y="2321278"/>
                    </a:moveTo>
                    <a:cubicBezTo>
                      <a:pt x="13836749" y="2321278"/>
                      <a:pt x="13741983" y="2416044"/>
                      <a:pt x="13741983" y="2532944"/>
                    </a:cubicBezTo>
                    <a:lnTo>
                      <a:pt x="13741983" y="2603500"/>
                    </a:lnTo>
                    <a:cubicBezTo>
                      <a:pt x="13741983" y="2720400"/>
                      <a:pt x="13836749" y="2815167"/>
                      <a:pt x="13953649" y="2815167"/>
                    </a:cubicBezTo>
                    <a:cubicBezTo>
                      <a:pt x="14070549" y="2815167"/>
                      <a:pt x="14165315" y="2720400"/>
                      <a:pt x="14165315" y="2603500"/>
                    </a:cubicBezTo>
                    <a:lnTo>
                      <a:pt x="14165315" y="2532944"/>
                    </a:lnTo>
                    <a:cubicBezTo>
                      <a:pt x="14165315" y="2416044"/>
                      <a:pt x="14070549" y="2321278"/>
                      <a:pt x="13953649" y="2321278"/>
                    </a:cubicBezTo>
                    <a:moveTo>
                      <a:pt x="13734433" y="3291275"/>
                    </a:moveTo>
                    <a:cubicBezTo>
                      <a:pt x="13735633" y="3283162"/>
                      <a:pt x="13724203" y="3279987"/>
                      <a:pt x="13721028" y="3287536"/>
                    </a:cubicBezTo>
                    <a:lnTo>
                      <a:pt x="13567004" y="3646875"/>
                    </a:lnTo>
                    <a:cubicBezTo>
                      <a:pt x="13544748" y="3698796"/>
                      <a:pt x="13493672" y="3732439"/>
                      <a:pt x="13437183" y="3732389"/>
                    </a:cubicBezTo>
                    <a:lnTo>
                      <a:pt x="13372129" y="3732389"/>
                    </a:lnTo>
                    <a:cubicBezTo>
                      <a:pt x="13360265" y="3732399"/>
                      <a:pt x="13349190" y="3726445"/>
                      <a:pt x="13342655" y="3716543"/>
                    </a:cubicBezTo>
                    <a:cubicBezTo>
                      <a:pt x="13336119" y="3706641"/>
                      <a:pt x="13335000" y="3694116"/>
                      <a:pt x="13339674" y="3683212"/>
                    </a:cubicBezTo>
                    <a:lnTo>
                      <a:pt x="13530315" y="3238500"/>
                    </a:lnTo>
                    <a:lnTo>
                      <a:pt x="13600447" y="3063099"/>
                    </a:lnTo>
                    <a:cubicBezTo>
                      <a:pt x="13643318" y="2955961"/>
                      <a:pt x="13747094" y="2885715"/>
                      <a:pt x="13862492" y="2885722"/>
                    </a:cubicBezTo>
                    <a:lnTo>
                      <a:pt x="14044806" y="2885722"/>
                    </a:lnTo>
                    <a:cubicBezTo>
                      <a:pt x="14160204" y="2885715"/>
                      <a:pt x="14263980" y="2955961"/>
                      <a:pt x="14306851" y="3063099"/>
                    </a:cubicBezTo>
                    <a:lnTo>
                      <a:pt x="14376983" y="3238500"/>
                    </a:lnTo>
                    <a:lnTo>
                      <a:pt x="14567553" y="3683212"/>
                    </a:lnTo>
                    <a:cubicBezTo>
                      <a:pt x="14572227" y="3694116"/>
                      <a:pt x="14571107" y="3706641"/>
                      <a:pt x="14564573" y="3716543"/>
                    </a:cubicBezTo>
                    <a:cubicBezTo>
                      <a:pt x="14558037" y="3726445"/>
                      <a:pt x="14546962" y="3732399"/>
                      <a:pt x="14535097" y="3732389"/>
                    </a:cubicBezTo>
                    <a:lnTo>
                      <a:pt x="14470045" y="3732389"/>
                    </a:lnTo>
                    <a:cubicBezTo>
                      <a:pt x="14413607" y="3732383"/>
                      <a:pt x="14362601" y="3698749"/>
                      <a:pt x="14340363" y="3646875"/>
                    </a:cubicBezTo>
                    <a:lnTo>
                      <a:pt x="14186342" y="3287536"/>
                    </a:lnTo>
                    <a:cubicBezTo>
                      <a:pt x="14183095" y="3279987"/>
                      <a:pt x="14171736" y="3283162"/>
                      <a:pt x="14172865" y="3291275"/>
                    </a:cubicBezTo>
                    <a:lnTo>
                      <a:pt x="14235872" y="3732389"/>
                    </a:lnTo>
                    <a:lnTo>
                      <a:pt x="14303252" y="4540885"/>
                    </a:lnTo>
                    <a:cubicBezTo>
                      <a:pt x="14304060" y="4550707"/>
                      <a:pt x="14300722" y="4560419"/>
                      <a:pt x="14294048" y="4567670"/>
                    </a:cubicBezTo>
                    <a:cubicBezTo>
                      <a:pt x="14287374" y="4574921"/>
                      <a:pt x="14277970" y="4579049"/>
                      <a:pt x="14268115" y="4579055"/>
                    </a:cubicBezTo>
                    <a:lnTo>
                      <a:pt x="14214281" y="4579055"/>
                    </a:lnTo>
                    <a:cubicBezTo>
                      <a:pt x="14145299" y="4579064"/>
                      <a:pt x="14086422" y="4529199"/>
                      <a:pt x="14075076" y="4461157"/>
                    </a:cubicBezTo>
                    <a:lnTo>
                      <a:pt x="13960704" y="3774158"/>
                    </a:lnTo>
                    <a:cubicBezTo>
                      <a:pt x="13959363" y="3766255"/>
                      <a:pt x="13948076" y="3766255"/>
                      <a:pt x="13946735" y="3774158"/>
                    </a:cubicBezTo>
                    <a:lnTo>
                      <a:pt x="13832294" y="4461157"/>
                    </a:lnTo>
                    <a:cubicBezTo>
                      <a:pt x="13820942" y="4529225"/>
                      <a:pt x="13762025" y="4579098"/>
                      <a:pt x="13693017" y="4579055"/>
                    </a:cubicBezTo>
                    <a:lnTo>
                      <a:pt x="13639183" y="4579055"/>
                    </a:lnTo>
                    <a:cubicBezTo>
                      <a:pt x="13629328" y="4579049"/>
                      <a:pt x="13619925" y="4574921"/>
                      <a:pt x="13613250" y="4567670"/>
                    </a:cubicBezTo>
                    <a:cubicBezTo>
                      <a:pt x="13606576" y="4560419"/>
                      <a:pt x="13603238" y="4550707"/>
                      <a:pt x="13604047" y="4540885"/>
                    </a:cubicBezTo>
                    <a:lnTo>
                      <a:pt x="13671427" y="3732389"/>
                    </a:lnTo>
                    <a:lnTo>
                      <a:pt x="13734433" y="3291275"/>
                    </a:lnTo>
                    <a:moveTo>
                      <a:pt x="15287149" y="2321278"/>
                    </a:moveTo>
                    <a:cubicBezTo>
                      <a:pt x="15170249" y="2321278"/>
                      <a:pt x="15075483" y="2416044"/>
                      <a:pt x="15075483" y="2532944"/>
                    </a:cubicBezTo>
                    <a:lnTo>
                      <a:pt x="15075483" y="2603500"/>
                    </a:lnTo>
                    <a:cubicBezTo>
                      <a:pt x="15075483" y="2720400"/>
                      <a:pt x="15170249" y="2815167"/>
                      <a:pt x="15287149" y="2815167"/>
                    </a:cubicBezTo>
                    <a:cubicBezTo>
                      <a:pt x="15404049" y="2815167"/>
                      <a:pt x="15498815" y="2720400"/>
                      <a:pt x="15498815" y="2603500"/>
                    </a:cubicBezTo>
                    <a:lnTo>
                      <a:pt x="15498815" y="2532944"/>
                    </a:lnTo>
                    <a:cubicBezTo>
                      <a:pt x="15498815" y="2416044"/>
                      <a:pt x="15404049" y="2321278"/>
                      <a:pt x="15287149" y="2321278"/>
                    </a:cubicBezTo>
                    <a:moveTo>
                      <a:pt x="15067933" y="3291275"/>
                    </a:moveTo>
                    <a:cubicBezTo>
                      <a:pt x="15069133" y="3283162"/>
                      <a:pt x="15057703" y="3279987"/>
                      <a:pt x="15054528" y="3287536"/>
                    </a:cubicBezTo>
                    <a:lnTo>
                      <a:pt x="14900504" y="3646875"/>
                    </a:lnTo>
                    <a:cubicBezTo>
                      <a:pt x="14878248" y="3698796"/>
                      <a:pt x="14827172" y="3732439"/>
                      <a:pt x="14770683" y="3732389"/>
                    </a:cubicBezTo>
                    <a:lnTo>
                      <a:pt x="14705629" y="3732389"/>
                    </a:lnTo>
                    <a:cubicBezTo>
                      <a:pt x="14693765" y="3732399"/>
                      <a:pt x="14682690" y="3726445"/>
                      <a:pt x="14676155" y="3716543"/>
                    </a:cubicBezTo>
                    <a:cubicBezTo>
                      <a:pt x="14669619" y="3706641"/>
                      <a:pt x="14668500" y="3694116"/>
                      <a:pt x="14673174" y="3683212"/>
                    </a:cubicBezTo>
                    <a:lnTo>
                      <a:pt x="14863815" y="3238500"/>
                    </a:lnTo>
                    <a:lnTo>
                      <a:pt x="14933947" y="3063099"/>
                    </a:lnTo>
                    <a:cubicBezTo>
                      <a:pt x="14976818" y="2955961"/>
                      <a:pt x="15080594" y="2885715"/>
                      <a:pt x="15195992" y="2885722"/>
                    </a:cubicBezTo>
                    <a:lnTo>
                      <a:pt x="15378306" y="2885722"/>
                    </a:lnTo>
                    <a:cubicBezTo>
                      <a:pt x="15493704" y="2885715"/>
                      <a:pt x="15597480" y="2955961"/>
                      <a:pt x="15640351" y="3063099"/>
                    </a:cubicBezTo>
                    <a:lnTo>
                      <a:pt x="15710483" y="3238500"/>
                    </a:lnTo>
                    <a:lnTo>
                      <a:pt x="15901053" y="3683212"/>
                    </a:lnTo>
                    <a:cubicBezTo>
                      <a:pt x="15905727" y="3694116"/>
                      <a:pt x="15904607" y="3706641"/>
                      <a:pt x="15898073" y="3716543"/>
                    </a:cubicBezTo>
                    <a:cubicBezTo>
                      <a:pt x="15891537" y="3726445"/>
                      <a:pt x="15880462" y="3732399"/>
                      <a:pt x="15868597" y="3732389"/>
                    </a:cubicBezTo>
                    <a:lnTo>
                      <a:pt x="15803545" y="3732389"/>
                    </a:lnTo>
                    <a:cubicBezTo>
                      <a:pt x="15747107" y="3732383"/>
                      <a:pt x="15696101" y="3698749"/>
                      <a:pt x="15673863" y="3646875"/>
                    </a:cubicBezTo>
                    <a:lnTo>
                      <a:pt x="15519842" y="3287536"/>
                    </a:lnTo>
                    <a:cubicBezTo>
                      <a:pt x="15516595" y="3279987"/>
                      <a:pt x="15505236" y="3283162"/>
                      <a:pt x="15506365" y="3291275"/>
                    </a:cubicBezTo>
                    <a:lnTo>
                      <a:pt x="15569372" y="3732389"/>
                    </a:lnTo>
                    <a:lnTo>
                      <a:pt x="15636752" y="4540885"/>
                    </a:lnTo>
                    <a:cubicBezTo>
                      <a:pt x="15637560" y="4550707"/>
                      <a:pt x="15634222" y="4560419"/>
                      <a:pt x="15627548" y="4567670"/>
                    </a:cubicBezTo>
                    <a:cubicBezTo>
                      <a:pt x="15620874" y="4574921"/>
                      <a:pt x="15611470" y="4579049"/>
                      <a:pt x="15601615" y="4579055"/>
                    </a:cubicBezTo>
                    <a:lnTo>
                      <a:pt x="15547781" y="4579055"/>
                    </a:lnTo>
                    <a:cubicBezTo>
                      <a:pt x="15478799" y="4579064"/>
                      <a:pt x="15419922" y="4529199"/>
                      <a:pt x="15408576" y="4461157"/>
                    </a:cubicBezTo>
                    <a:lnTo>
                      <a:pt x="15294204" y="3774158"/>
                    </a:lnTo>
                    <a:cubicBezTo>
                      <a:pt x="15292863" y="3766255"/>
                      <a:pt x="15281576" y="3766255"/>
                      <a:pt x="15280235" y="3774158"/>
                    </a:cubicBezTo>
                    <a:lnTo>
                      <a:pt x="15165794" y="4461157"/>
                    </a:lnTo>
                    <a:cubicBezTo>
                      <a:pt x="15154442" y="4529225"/>
                      <a:pt x="15095525" y="4579098"/>
                      <a:pt x="15026517" y="4579055"/>
                    </a:cubicBezTo>
                    <a:lnTo>
                      <a:pt x="14972683" y="4579055"/>
                    </a:lnTo>
                    <a:cubicBezTo>
                      <a:pt x="14962828" y="4579049"/>
                      <a:pt x="14953425" y="4574921"/>
                      <a:pt x="14946750" y="4567670"/>
                    </a:cubicBezTo>
                    <a:cubicBezTo>
                      <a:pt x="14940076" y="4560419"/>
                      <a:pt x="14936738" y="4550707"/>
                      <a:pt x="14937547" y="4540885"/>
                    </a:cubicBezTo>
                    <a:lnTo>
                      <a:pt x="15004927" y="3732389"/>
                    </a:lnTo>
                    <a:lnTo>
                      <a:pt x="15067933" y="3291275"/>
                    </a:lnTo>
                    <a:moveTo>
                      <a:pt x="16620649" y="2321278"/>
                    </a:moveTo>
                    <a:cubicBezTo>
                      <a:pt x="16503749" y="2321278"/>
                      <a:pt x="16408983" y="2416044"/>
                      <a:pt x="16408983" y="2532944"/>
                    </a:cubicBezTo>
                    <a:lnTo>
                      <a:pt x="16408983" y="2603500"/>
                    </a:lnTo>
                    <a:cubicBezTo>
                      <a:pt x="16408983" y="2720400"/>
                      <a:pt x="16503749" y="2815167"/>
                      <a:pt x="16620649" y="2815167"/>
                    </a:cubicBezTo>
                    <a:cubicBezTo>
                      <a:pt x="16737549" y="2815167"/>
                      <a:pt x="16832315" y="2720400"/>
                      <a:pt x="16832315" y="2603500"/>
                    </a:cubicBezTo>
                    <a:lnTo>
                      <a:pt x="16832315" y="2532944"/>
                    </a:lnTo>
                    <a:cubicBezTo>
                      <a:pt x="16832315" y="2416044"/>
                      <a:pt x="16737549" y="2321278"/>
                      <a:pt x="16620649" y="2321278"/>
                    </a:cubicBezTo>
                    <a:moveTo>
                      <a:pt x="16401433" y="3291275"/>
                    </a:moveTo>
                    <a:cubicBezTo>
                      <a:pt x="16402633" y="3283162"/>
                      <a:pt x="16391203" y="3279987"/>
                      <a:pt x="16388028" y="3287536"/>
                    </a:cubicBezTo>
                    <a:lnTo>
                      <a:pt x="16234004" y="3646875"/>
                    </a:lnTo>
                    <a:cubicBezTo>
                      <a:pt x="16211748" y="3698796"/>
                      <a:pt x="16160672" y="3732439"/>
                      <a:pt x="16104183" y="3732389"/>
                    </a:cubicBezTo>
                    <a:lnTo>
                      <a:pt x="16039129" y="3732389"/>
                    </a:lnTo>
                    <a:cubicBezTo>
                      <a:pt x="16027265" y="3732399"/>
                      <a:pt x="16016190" y="3726445"/>
                      <a:pt x="16009655" y="3716543"/>
                    </a:cubicBezTo>
                    <a:cubicBezTo>
                      <a:pt x="16003119" y="3706641"/>
                      <a:pt x="16002000" y="3694116"/>
                      <a:pt x="16006674" y="3683212"/>
                    </a:cubicBezTo>
                    <a:lnTo>
                      <a:pt x="16197315" y="3238500"/>
                    </a:lnTo>
                    <a:lnTo>
                      <a:pt x="16267447" y="3063099"/>
                    </a:lnTo>
                    <a:cubicBezTo>
                      <a:pt x="16310318" y="2955961"/>
                      <a:pt x="16414094" y="2885715"/>
                      <a:pt x="16529492" y="2885722"/>
                    </a:cubicBezTo>
                    <a:lnTo>
                      <a:pt x="16711806" y="2885722"/>
                    </a:lnTo>
                    <a:cubicBezTo>
                      <a:pt x="16827204" y="2885715"/>
                      <a:pt x="16930980" y="2955961"/>
                      <a:pt x="16973851" y="3063099"/>
                    </a:cubicBezTo>
                    <a:lnTo>
                      <a:pt x="17043983" y="3238500"/>
                    </a:lnTo>
                    <a:lnTo>
                      <a:pt x="17234553" y="3683212"/>
                    </a:lnTo>
                    <a:cubicBezTo>
                      <a:pt x="17239227" y="3694116"/>
                      <a:pt x="17238107" y="3706641"/>
                      <a:pt x="17231573" y="3716543"/>
                    </a:cubicBezTo>
                    <a:cubicBezTo>
                      <a:pt x="17225037" y="3726445"/>
                      <a:pt x="17213962" y="3732399"/>
                      <a:pt x="17202097" y="3732389"/>
                    </a:cubicBezTo>
                    <a:lnTo>
                      <a:pt x="17137045" y="3732389"/>
                    </a:lnTo>
                    <a:cubicBezTo>
                      <a:pt x="17080607" y="3732383"/>
                      <a:pt x="17029601" y="3698749"/>
                      <a:pt x="17007363" y="3646875"/>
                    </a:cubicBezTo>
                    <a:lnTo>
                      <a:pt x="16853342" y="3287536"/>
                    </a:lnTo>
                    <a:cubicBezTo>
                      <a:pt x="16850095" y="3279987"/>
                      <a:pt x="16838736" y="3283162"/>
                      <a:pt x="16839865" y="3291275"/>
                    </a:cubicBezTo>
                    <a:lnTo>
                      <a:pt x="16902872" y="3732389"/>
                    </a:lnTo>
                    <a:lnTo>
                      <a:pt x="16970252" y="4540885"/>
                    </a:lnTo>
                    <a:cubicBezTo>
                      <a:pt x="16971060" y="4550707"/>
                      <a:pt x="16967722" y="4560419"/>
                      <a:pt x="16961048" y="4567670"/>
                    </a:cubicBezTo>
                    <a:cubicBezTo>
                      <a:pt x="16954374" y="4574921"/>
                      <a:pt x="16944970" y="4579049"/>
                      <a:pt x="16935115" y="4579055"/>
                    </a:cubicBezTo>
                    <a:lnTo>
                      <a:pt x="16881281" y="4579055"/>
                    </a:lnTo>
                    <a:cubicBezTo>
                      <a:pt x="16812299" y="4579064"/>
                      <a:pt x="16753422" y="4529199"/>
                      <a:pt x="16742076" y="4461157"/>
                    </a:cubicBezTo>
                    <a:lnTo>
                      <a:pt x="16627704" y="3774158"/>
                    </a:lnTo>
                    <a:cubicBezTo>
                      <a:pt x="16626363" y="3766255"/>
                      <a:pt x="16615076" y="3766255"/>
                      <a:pt x="16613735" y="3774158"/>
                    </a:cubicBezTo>
                    <a:lnTo>
                      <a:pt x="16499294" y="4461157"/>
                    </a:lnTo>
                    <a:cubicBezTo>
                      <a:pt x="16487942" y="4529225"/>
                      <a:pt x="16429025" y="4579098"/>
                      <a:pt x="16360017" y="4579055"/>
                    </a:cubicBezTo>
                    <a:lnTo>
                      <a:pt x="16306183" y="4579055"/>
                    </a:lnTo>
                    <a:cubicBezTo>
                      <a:pt x="16296328" y="4579049"/>
                      <a:pt x="16286925" y="4574921"/>
                      <a:pt x="16280250" y="4567670"/>
                    </a:cubicBezTo>
                    <a:cubicBezTo>
                      <a:pt x="16273576" y="4560419"/>
                      <a:pt x="16270238" y="4550707"/>
                      <a:pt x="16271047" y="4540885"/>
                    </a:cubicBezTo>
                    <a:lnTo>
                      <a:pt x="16338427" y="3732389"/>
                    </a:lnTo>
                    <a:lnTo>
                      <a:pt x="16401433" y="3291275"/>
                    </a:lnTo>
                    <a:moveTo>
                      <a:pt x="17954149" y="2321278"/>
                    </a:moveTo>
                    <a:cubicBezTo>
                      <a:pt x="17837249" y="2321278"/>
                      <a:pt x="17742483" y="2416044"/>
                      <a:pt x="17742483" y="2532944"/>
                    </a:cubicBezTo>
                    <a:lnTo>
                      <a:pt x="17742483" y="2603500"/>
                    </a:lnTo>
                    <a:cubicBezTo>
                      <a:pt x="17742483" y="2720400"/>
                      <a:pt x="17837249" y="2815167"/>
                      <a:pt x="17954149" y="2815167"/>
                    </a:cubicBezTo>
                    <a:cubicBezTo>
                      <a:pt x="18071049" y="2815167"/>
                      <a:pt x="18165815" y="2720400"/>
                      <a:pt x="18165815" y="2603500"/>
                    </a:cubicBezTo>
                    <a:lnTo>
                      <a:pt x="18165815" y="2532944"/>
                    </a:lnTo>
                    <a:cubicBezTo>
                      <a:pt x="18165815" y="2416044"/>
                      <a:pt x="18071049" y="2321278"/>
                      <a:pt x="17954149" y="2321278"/>
                    </a:cubicBezTo>
                    <a:moveTo>
                      <a:pt x="17734933" y="3291275"/>
                    </a:moveTo>
                    <a:cubicBezTo>
                      <a:pt x="17736133" y="3283162"/>
                      <a:pt x="17724703" y="3279987"/>
                      <a:pt x="17721528" y="3287536"/>
                    </a:cubicBezTo>
                    <a:lnTo>
                      <a:pt x="17567504" y="3646875"/>
                    </a:lnTo>
                    <a:cubicBezTo>
                      <a:pt x="17545248" y="3698796"/>
                      <a:pt x="17494172" y="3732439"/>
                      <a:pt x="17437683" y="3732389"/>
                    </a:cubicBezTo>
                    <a:lnTo>
                      <a:pt x="17372629" y="3732389"/>
                    </a:lnTo>
                    <a:cubicBezTo>
                      <a:pt x="17360765" y="3732399"/>
                      <a:pt x="17349690" y="3726445"/>
                      <a:pt x="17343155" y="3716543"/>
                    </a:cubicBezTo>
                    <a:cubicBezTo>
                      <a:pt x="17336619" y="3706641"/>
                      <a:pt x="17335500" y="3694116"/>
                      <a:pt x="17340174" y="3683212"/>
                    </a:cubicBezTo>
                    <a:lnTo>
                      <a:pt x="17530815" y="3238500"/>
                    </a:lnTo>
                    <a:lnTo>
                      <a:pt x="17600947" y="3063099"/>
                    </a:lnTo>
                    <a:cubicBezTo>
                      <a:pt x="17643818" y="2955961"/>
                      <a:pt x="17747594" y="2885715"/>
                      <a:pt x="17862992" y="2885722"/>
                    </a:cubicBezTo>
                    <a:lnTo>
                      <a:pt x="18045306" y="2885722"/>
                    </a:lnTo>
                    <a:cubicBezTo>
                      <a:pt x="18160704" y="2885715"/>
                      <a:pt x="18264480" y="2955961"/>
                      <a:pt x="18307351" y="3063099"/>
                    </a:cubicBezTo>
                    <a:lnTo>
                      <a:pt x="18377483" y="3238500"/>
                    </a:lnTo>
                    <a:lnTo>
                      <a:pt x="18568053" y="3683212"/>
                    </a:lnTo>
                    <a:cubicBezTo>
                      <a:pt x="18572727" y="3694116"/>
                      <a:pt x="18571607" y="3706641"/>
                      <a:pt x="18565073" y="3716543"/>
                    </a:cubicBezTo>
                    <a:cubicBezTo>
                      <a:pt x="18558537" y="3726445"/>
                      <a:pt x="18547462" y="3732399"/>
                      <a:pt x="18535597" y="3732389"/>
                    </a:cubicBezTo>
                    <a:lnTo>
                      <a:pt x="18470545" y="3732389"/>
                    </a:lnTo>
                    <a:cubicBezTo>
                      <a:pt x="18414107" y="3732383"/>
                      <a:pt x="18363101" y="3698749"/>
                      <a:pt x="18340863" y="3646875"/>
                    </a:cubicBezTo>
                    <a:lnTo>
                      <a:pt x="18186842" y="3287536"/>
                    </a:lnTo>
                    <a:cubicBezTo>
                      <a:pt x="18183595" y="3279987"/>
                      <a:pt x="18172236" y="3283162"/>
                      <a:pt x="18173365" y="3291275"/>
                    </a:cubicBezTo>
                    <a:lnTo>
                      <a:pt x="18236372" y="3732389"/>
                    </a:lnTo>
                    <a:lnTo>
                      <a:pt x="18303752" y="4540885"/>
                    </a:lnTo>
                    <a:cubicBezTo>
                      <a:pt x="18304560" y="4550707"/>
                      <a:pt x="18301222" y="4560419"/>
                      <a:pt x="18294548" y="4567670"/>
                    </a:cubicBezTo>
                    <a:cubicBezTo>
                      <a:pt x="18287874" y="4574921"/>
                      <a:pt x="18278470" y="4579049"/>
                      <a:pt x="18268615" y="4579055"/>
                    </a:cubicBezTo>
                    <a:lnTo>
                      <a:pt x="18214781" y="4579055"/>
                    </a:lnTo>
                    <a:cubicBezTo>
                      <a:pt x="18145799" y="4579064"/>
                      <a:pt x="18086922" y="4529199"/>
                      <a:pt x="18075576" y="4461157"/>
                    </a:cubicBezTo>
                    <a:lnTo>
                      <a:pt x="17961204" y="3774158"/>
                    </a:lnTo>
                    <a:cubicBezTo>
                      <a:pt x="17959863" y="3766255"/>
                      <a:pt x="17948576" y="3766255"/>
                      <a:pt x="17947235" y="3774158"/>
                    </a:cubicBezTo>
                    <a:lnTo>
                      <a:pt x="17832794" y="4461157"/>
                    </a:lnTo>
                    <a:cubicBezTo>
                      <a:pt x="17821442" y="4529225"/>
                      <a:pt x="17762525" y="4579098"/>
                      <a:pt x="17693517" y="4579055"/>
                    </a:cubicBezTo>
                    <a:lnTo>
                      <a:pt x="17639683" y="4579055"/>
                    </a:lnTo>
                    <a:cubicBezTo>
                      <a:pt x="17629828" y="4579049"/>
                      <a:pt x="17620425" y="4574921"/>
                      <a:pt x="17613750" y="4567670"/>
                    </a:cubicBezTo>
                    <a:cubicBezTo>
                      <a:pt x="17607076" y="4560419"/>
                      <a:pt x="17603738" y="4550707"/>
                      <a:pt x="17604547" y="4540885"/>
                    </a:cubicBezTo>
                    <a:lnTo>
                      <a:pt x="17671927" y="3732389"/>
                    </a:lnTo>
                    <a:lnTo>
                      <a:pt x="17734933" y="3291275"/>
                    </a:lnTo>
                  </a:path>
                </a:pathLst>
              </a:custGeom>
              <a:solidFill>
                <a:srgbClr val="A6CD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0290633" y="4707914"/>
            <a:ext cx="6229304" cy="498344"/>
            <a:chOff x="0" y="0"/>
            <a:chExt cx="8305738" cy="664459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0" y="0"/>
              <a:ext cx="8305738" cy="664459"/>
              <a:chOff x="0" y="0"/>
              <a:chExt cx="1270000" cy="1016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2509" y="-81"/>
                <a:ext cx="1275018" cy="101763"/>
              </a:xfrm>
              <a:custGeom>
                <a:avLst/>
                <a:gdLst/>
                <a:ahLst/>
                <a:cxnLst/>
                <a:rect l="l" t="t" r="r" b="b"/>
                <a:pathLst>
                  <a:path w="1275018" h="101763">
                    <a:moveTo>
                      <a:pt x="53309" y="81"/>
                    </a:moveTo>
                    <a:lnTo>
                      <a:pt x="1221709" y="81"/>
                    </a:lnTo>
                    <a:cubicBezTo>
                      <a:pt x="1239912" y="0"/>
                      <a:pt x="1256768" y="9664"/>
                      <a:pt x="1265893" y="25415"/>
                    </a:cubicBezTo>
                    <a:cubicBezTo>
                      <a:pt x="1275018" y="41166"/>
                      <a:pt x="1275018" y="60596"/>
                      <a:pt x="1265893" y="76347"/>
                    </a:cubicBezTo>
                    <a:cubicBezTo>
                      <a:pt x="1256768" y="92098"/>
                      <a:pt x="1239912" y="101762"/>
                      <a:pt x="1221709" y="101681"/>
                    </a:cubicBezTo>
                    <a:lnTo>
                      <a:pt x="53309" y="101681"/>
                    </a:lnTo>
                    <a:cubicBezTo>
                      <a:pt x="35106" y="101762"/>
                      <a:pt x="18250" y="92098"/>
                      <a:pt x="9125" y="76347"/>
                    </a:cubicBezTo>
                    <a:cubicBezTo>
                      <a:pt x="0" y="60596"/>
                      <a:pt x="0" y="41166"/>
                      <a:pt x="9125" y="25415"/>
                    </a:cubicBezTo>
                    <a:cubicBezTo>
                      <a:pt x="18250" y="9664"/>
                      <a:pt x="35106" y="0"/>
                      <a:pt x="53309" y="81"/>
                    </a:cubicBezTo>
                    <a:close/>
                  </a:path>
                </a:pathLst>
              </a:custGeom>
              <a:solidFill>
                <a:srgbClr val="F5F2E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-2509" y="-81"/>
                <a:ext cx="538418" cy="101763"/>
              </a:xfrm>
              <a:custGeom>
                <a:avLst/>
                <a:gdLst/>
                <a:ahLst/>
                <a:cxnLst/>
                <a:rect l="l" t="t" r="r" b="b"/>
                <a:pathLst>
                  <a:path w="538418" h="101763">
                    <a:moveTo>
                      <a:pt x="53309" y="81"/>
                    </a:moveTo>
                    <a:lnTo>
                      <a:pt x="485109" y="81"/>
                    </a:lnTo>
                    <a:cubicBezTo>
                      <a:pt x="503312" y="0"/>
                      <a:pt x="520168" y="9664"/>
                      <a:pt x="529293" y="25415"/>
                    </a:cubicBezTo>
                    <a:cubicBezTo>
                      <a:pt x="538418" y="41166"/>
                      <a:pt x="538418" y="60596"/>
                      <a:pt x="529293" y="76347"/>
                    </a:cubicBezTo>
                    <a:cubicBezTo>
                      <a:pt x="520168" y="92098"/>
                      <a:pt x="503312" y="101762"/>
                      <a:pt x="485109" y="101681"/>
                    </a:cubicBezTo>
                    <a:lnTo>
                      <a:pt x="53309" y="101681"/>
                    </a:lnTo>
                    <a:cubicBezTo>
                      <a:pt x="35106" y="101762"/>
                      <a:pt x="18250" y="92098"/>
                      <a:pt x="9125" y="76347"/>
                    </a:cubicBezTo>
                    <a:cubicBezTo>
                      <a:pt x="0" y="60596"/>
                      <a:pt x="0" y="41166"/>
                      <a:pt x="9125" y="25415"/>
                    </a:cubicBezTo>
                    <a:cubicBezTo>
                      <a:pt x="18250" y="9664"/>
                      <a:pt x="35106" y="0"/>
                      <a:pt x="53309" y="81"/>
                    </a:cubicBezTo>
                    <a:close/>
                  </a:path>
                </a:pathLst>
              </a:custGeom>
              <a:solidFill>
                <a:srgbClr val="A6CD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Freeform 25"/>
          <p:cNvSpPr/>
          <p:nvPr/>
        </p:nvSpPr>
        <p:spPr>
          <a:xfrm rot="-4390734">
            <a:off x="14409244" y="8207800"/>
            <a:ext cx="2399087" cy="3357501"/>
          </a:xfrm>
          <a:custGeom>
            <a:avLst/>
            <a:gdLst/>
            <a:ahLst/>
            <a:cxnLst/>
            <a:rect l="l" t="t" r="r" b="b"/>
            <a:pathLst>
              <a:path w="2399087" h="3357501">
                <a:moveTo>
                  <a:pt x="0" y="0"/>
                </a:moveTo>
                <a:lnTo>
                  <a:pt x="2399087" y="0"/>
                </a:lnTo>
                <a:lnTo>
                  <a:pt x="2399087" y="3357500"/>
                </a:lnTo>
                <a:lnTo>
                  <a:pt x="0" y="3357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790</Words>
  <Application>Microsoft Office PowerPoint</Application>
  <PresentationFormat>Custom</PresentationFormat>
  <Paragraphs>124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Georgia</vt:lpstr>
      <vt:lpstr>Arial</vt:lpstr>
      <vt:lpstr>Calibri</vt:lpstr>
      <vt:lpstr>Cabin</vt:lpstr>
      <vt:lpstr>Cabin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CÔNG TY TNHH MTV ĐIỆN PHONG VŨ</dc:title>
  <dc:creator>Admin</dc:creator>
  <cp:lastModifiedBy>Administrator</cp:lastModifiedBy>
  <cp:revision>15</cp:revision>
  <dcterms:created xsi:type="dcterms:W3CDTF">2006-08-16T00:00:00Z</dcterms:created>
  <dcterms:modified xsi:type="dcterms:W3CDTF">2023-10-25T04:36:04Z</dcterms:modified>
  <dc:identifier>DAFyImneqLg</dc:identifier>
</cp:coreProperties>
</file>